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76" r:id="rId3"/>
    <p:sldId id="277" r:id="rId4"/>
    <p:sldId id="258" r:id="rId5"/>
    <p:sldId id="278" r:id="rId6"/>
    <p:sldId id="279" r:id="rId7"/>
    <p:sldId id="280" r:id="rId8"/>
    <p:sldId id="281" r:id="rId9"/>
    <p:sldId id="282" r:id="rId10"/>
    <p:sldId id="263" r:id="rId11"/>
    <p:sldId id="264" r:id="rId12"/>
    <p:sldId id="265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83" r:id="rId22"/>
    <p:sldId id="284" r:id="rId23"/>
    <p:sldId id="285" r:id="rId24"/>
    <p:sldId id="293" r:id="rId25"/>
    <p:sldId id="286" r:id="rId26"/>
    <p:sldId id="287" r:id="rId27"/>
    <p:sldId id="288" r:id="rId28"/>
    <p:sldId id="289" r:id="rId29"/>
    <p:sldId id="290" r:id="rId30"/>
    <p:sldId id="291" r:id="rId31"/>
    <p:sldId id="292" r:id="rId3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CAFF"/>
    <a:srgbClr val="FF0000"/>
    <a:srgbClr val="4A12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10" autoAdjust="0"/>
  </p:normalViewPr>
  <p:slideViewPr>
    <p:cSldViewPr snapToGrid="0">
      <p:cViewPr varScale="1">
        <p:scale>
          <a:sx n="109" d="100"/>
          <a:sy n="109" d="100"/>
        </p:scale>
        <p:origin x="6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37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3-01-15T09:08:51.1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17667 8710 81 0,'16'-7'11'16,"-2"3"230"-16,-5 1-128 15,-9 3-83-15,0 0 11 0,0 0 25 16,0 0-1-16,0 0-12 15,0 0-5-15,0 0-2 16,0 0-7-16,0 0-1 16,0 3-14-16,0 15-19 15,0 9-1-15,0 10-1 16,-17 4-1-16,-9 8-3 16,-8 2-1-16,-9 1-4 15,-10 1 3-15,-1-3 4 16,-12-2-3-16,-5-9 3 15,-2-10-2-15,-6-14 4 16,-4-15 2-16,-3-7-5 0,-14-36 0 16,-3-19 0-16,-10-19-1 15,1-16-1-15,1-8 3 16,10-1-3-16,9 5 2 16,13 7 2-16,15 9-2 15,8 4-2-15,17 3-8 16,9 5-4-16,13 9 9 15,7 7 0-15,8 13 0 16,2 9 5-16,0 5-3 16,29 4 3-16,6-4-1 15,14-2 2-15,8-6-2 16,12-1 3-16,12-3-1 16,7-1-2-16,0 3 3 0,4 5-1 15,0 6 2 1,6 17 1-16,5 12 6 0,7 0 3 15,10 25-4-15,6 14-7 16,-2 6-2-16,-6 1 2 16,-14 0-1-16,-10 1 3 15,-14-1 0-15,-8 6 5 16,-7 2-2-16,-6 5-3 16,-11 8 2-16,-8 3 3 15,-11-1-1-15,-12 1-4 16,-6-6 1-16,-9-2-4 15,-2-1 1-15,-5 0-6 0,-27 0-4 16,-13 3-19 0,-11 0-13-16,-4-2-43 0,3-6-40 15,7-13-83-15,12-18-210 16</inkml:trace>
  <inkml:trace contextRef="#ctx0" brushRef="#br0" timeOffset="1139.78">17987 8411 23 0,'-33'22'811'0,"15"3"-799"16,9-12-12-16,6-12 15 15,3-1 0-15,0 0-3 16,12 0-2-16,25 0 20 16,13 0-1-16,17-14-15 15,7-4 0-15,4-1 0 16,3 1 2-16,2 3-8 16,3 2-8-16,0 3 0 15,-3 2 0-15,-8-3 0 16,-5 2 0-16,-12-4 0 15,-13 2 0-15,-6-1 0 16,-14 0-21-16,-8 1-10 0,-8 1-20 16,-7 1-21-16,-2-3-25 15,0-2-36-15,0-5-30 16,-4-3-97-16,-8 11 87 16</inkml:trace>
  <inkml:trace contextRef="#ctx0" brushRef="#br0" timeOffset="1379.35">18801 8061 143 0,'-9'0'479'0,"9"0"-367"15,0 0-94-15,0 0 5 16,12 0 52-16,12 13-28 16,8 3-31-16,4-2-4 0,3 3-2 15,-3 4-6 1,-1 4 1-16,-5 1 2 0,-7 7-4 15,-10 2 0-15,-8 5 0 16,-5 4-2-16,0-3 2 16,-14-2-10-16,-11-6-22 15,-1-8-29-15,4-11-65 16,3-9-112-16</inkml:trace>
  <inkml:trace contextRef="#ctx0" brushRef="#br0" timeOffset="2317.84">19751 7847 159 0,'-5'-11'410'0,"-1"8"-309"16,1 1-101-16,3 0 10 16,2 0 28-16,0 2 9 0,0 0-25 15,0 0-6-15,0 0 2 16,0 0 7-16,-8 0-9 15,-5 0-14-15,-12 0-1 16,-8 8 0-16,-3 7 6 16,1 1 0-16,8 3 9 15,6-5-4-15,7 1-2 16,8-3 6-16,6 5-8 16,0 1-4-16,6 3-1 15,20-4 0-15,1-3 0 16,3-3-1-16,3-5-4 15,-7 2 4-15,-2-2-2 0,-6 3 1 16,-4 1 2 0,-4-2 0-16,-8 4 12 0,-2 6 6 15,-2 2-14-15,-24 7-2 16,-6 1-1-16,0-3-5 16,2-7 2-16,11-11-19 15,10-5-10-15,5-2-25 16,4 0-79-16,0-2-39 15,15-23-210-15</inkml:trace>
  <inkml:trace contextRef="#ctx0" brushRef="#br0" timeOffset="2827.73">19885 7813 163 0,'-17'0'443'0,"8"0"-366"15,7 0-75-15,2 0 6 16,0 0 25-16,0 4 16 16,0 18-25-16,11 13-14 15,10 11 10-15,-1 2 0 16,4-1-2-16,-3-8-10 15,-2-5-1-15,-2-14-2 16,-8-4-1-16,-1-11-2 16,-6-3 2-16,-2-2 8 15,0 0 8-15,2-2-9 16,1-25-2-16,8-10 3 16,3-11-12-16,2-4 4 0,3 3-4 15,-2 2 0 1,4 3-3-16,0 0-29 0,2 1-32 15,-2 4-79-15,2 3-92 16</inkml:trace>
  <inkml:trace contextRef="#ctx0" brushRef="#br0" timeOffset="3345.53">20258 7557 168 0,'-19'9'565'0,"14"7"-533"16,5 3-27-16,3 0 24 16,8 1 18-16,5 10-9 15,3-1-20-15,-1 4-12 16,-4 0 2-16,-3-2-5 16,-2-2 0-16,3-4-1 15,-7-6-2-15,-3-5 2 16,0-5 1-16,-2-6-6 15,0-3-11-15,0 0-7 16,0 0 2-16,0-23 7 16,0-14 10-16,0-10 2 15,-2-3 0-15,0 4-3 16,0 5 4-16,-1 4 1 0,3 9 5 16,0 4 3-1,0 9 6-15,0 3-8 0,7 4 0 16,9 1 2-16,7-1-3 15,5 2-1-15,2 4-4 16,-3 0 1-16,3 2 0 16,-4 0 6-16,-1 6 2 15,-5 17 6-15,-3 8 3 16,-10 8-6-16,-7 2 0 16,0 7-14-16,-5 0 0 15,-16-5 0-15,-7-2 0 16,3-4 0-16,-7-4 0 0,2-11 0 15,10-8-2 1,3-6-55-16,10-8-81 0,7 0-184 16</inkml:trace>
  <inkml:trace contextRef="#ctx0" brushRef="#br0" timeOffset="4973.07">20573 8243 130 0,'-54'0'538'16,"24"0"-515"-16,3 0-30 15,9 8 13-15,4 2 13 16,-6 9 13-16,1 8-4 0,3 4-12 16,6 6-5-16,10 3-1 15,0-3-9-15,0 3 5 16,0-3 1-16,19-2 0 16,2-6 2-16,6-4 1 15,5-11-6-15,8-7-2 16,3-7-3-16,1 0-6 15,-3-25-1-15,-8-8-18 16,-6-5-25-16,-9-1-69 16,-6-7-115-16</inkml:trace>
  <inkml:trace contextRef="#ctx0" brushRef="#br0" timeOffset="5249.25">20605 8408 434 0,'-14'9'284'0,"9"-4"-269"16,0 0-12-16,5-5 11 15,0 0-2-15,0 0-12 16,13 0 6-16,9 0 4 16,6 0-3-16,2-2-3 15,2 2 9-15,-2 0 15 16,0 17 3-16,-3 13-6 15,-1 8-12-15,-3 6-5 0,-7-5-8 16,-2-2 2-16,-3-7-6 16,-4-6-40-16,-5-8-66 15,0-1-100-15,-2-9-314 16</inkml:trace>
  <inkml:trace contextRef="#ctx0" brushRef="#br0" timeOffset="5815.02">21110 8096 412 0,'-6'0'265'16,"-1"0"-235"-16,0 0 38 15,7 14 6-15,0 11-47 16,0 15-8-16,5 9 0 16,8 9-7-16,-1-3-2 15,-1-6-7-15,-2-4-2 16,-3-12 0-16,-4-4-5 16,-2-12-20-16,0-6-20 0,0-7-37 15,0-4-50 1,-14 0-25-16,3-28-90 0,-4-11 33 15</inkml:trace>
  <inkml:trace contextRef="#ctx0" brushRef="#br0" timeOffset="6059.72">21084 8179 249 0,'0'-3'374'16,"0"3"-289"-16,0 0-65 16,2 7 22-16,26 14 20 15,4 8-21-15,4-5-18 16,6-1-11-16,2-4-7 15,-1-7-1-15,-2-3 3 0,-3-9-6 16,-11 0 0-16,-4 0 1 16,-9-5 0-16,-3-20-1 15,-4-9 3-15,-3-13-3 16,-4-6-1-16,0-2 2 16,0 7-3-16,0 10-1 15,0 15-5-15,0 17-14 16,-2 6-52-16,-5 0-247 15</inkml:trace>
  <inkml:trace contextRef="#ctx0" brushRef="#br0" timeOffset="6727.87">20936 8342 127 0,'-30'19'520'0,"9"2"-483"16,17-17-32-16,4-2 12 16,0-2 4-16,0 0 1 15,0 0-15-15,0 0-7 16,7 0 3-16,9 0 3 15,2 0-6-15,5-2 3 0,-2-9-32 16,-3 1-38-16,1 2-77 16,-6-3-271-16</inkml:trace>
  <inkml:trace contextRef="#ctx0" brushRef="#br0" timeOffset="15044.99">20930 7614 272 0,'2'0'265'0,"0"10"-139"16,-2 4-123-16,0 9 6 15,0 0 32-15,0 6-5 16,-19 6-20-16,-15 6 6 16,-9 5 2-16,-11 0-2 15,-10 4-11-15,-8-4-9 16,-10 4 5-16,-8-3-8 0,0-8 2 16,-8-4 3-16,-4-11-1 15,1-10-4-15,-3-11 2 16,8-3-6-16,4-17 1 15,4-26-5-15,10-15 0 16,4-12 4-16,21-13 6 16,21-6 1-16,25-2-2 15,7-5 2-15,41-1-2 16,28-7-1-16,29-5 2 16,18 4-5-16,21 5 5 15,12 13-5-15,3 19 5 16,5 16-2-16,-1 21 1 15,-2 20-1-15,-9 11 7 0,-14 33-4 16,-23 32 9 0,-29 24 5-16,-34 23-5 0,-35 14 4 15,-18 15-3-15,-54 16-10 16,-32 5-3-16,-18-3-5 16,-8-7-21-16,-2-26-53 15,5-19-120-15,13-22-314 16</inkml:trace>
  <inkml:trace contextRef="#ctx0" brushRef="#br0" timeOffset="15929.87">21215 7280 349 0,'-21'13'202'0,"12"-3"-185"16,2-4-14-16,5-4 34 15,2-2-3-15,0 0-12 16,0 0 11-16,0 0-6 15,0 0-8-15,0 0 3 16,11-2 12-16,8-10-10 16,5-9-11-16,12-2-5 15,5-3 0-15,9-8-5 0,5-3-6 16,0-5 5 0,1 2-6-16,-8 2-24 0,-9 6-27 15,-9 14-26-15,-12 12-34 16,-1 2-48-16</inkml:trace>
  <inkml:trace contextRef="#ctx0" brushRef="#br0" timeOffset="17115.64">21686 6920 614 0,'-18'-6'80'16,"13"6"-141"-16,5 0 8 15,0 0 52-15,0 0 36 16,7 29-6-16,2 8-16 16,0 7-3-16,-2-7 1 15,-2-7-3-15,0-8-6 16,-5-10 1-16,0-8 0 15,0-4 0-15,0 0 1 16,0 0-3-16,0 0-13 0,-2-8-2 16,-15-15 16-16,6-1 0 15,1-10 1-15,3-2-3 16,5 8 2-16,2 1-4 16,0 12 3-16,0 9-5 15,0 6 7-15,0 0 18 16,12 6 3-16,2 21-9 15,-1 4-8-15,1-2 3 16,-5-4-6-16,1-10 1 16,-6-5-7-16,-1-7 5 15,-3-2-5-15,0-1-6 16,0 0-17-16,0 0 7 0,0-4 17 16,0-10 1-16,0-5 1 15,0 9-2-15,0 3 3 16,0 4-4-16,0 3 0 15,0 0 6-15,0 0-5 16,0 0 0-16,11 0-4 16,3 0-40-16,0 0-51 15,4 0-73-15</inkml:trace>
  <inkml:trace contextRef="#ctx0" brushRef="#br0" timeOffset="19791.82">21592 6949 653 0,'-7'29'108'0,"-4"-8"-115"15,8-17-4-15,3-4 19 16,0 0 14-16,3 0-2 15,17-7 1-15,10-15-10 16,2-5-5-16,-2 0-9 16,0 6 10-16,-2 7 3 15,-1 3 0-15,-3 3 2 0,-9 4-4 16,2 2 1 0,-11 2 3-16,-1 0 1 0,-3 0 0 15,-2 0-3-15,0 0-4 16,0 0 8-16,0 0 8 15,0 0-6-15,0 26 3 16,0 21-15-16,-7 12-1 16,-4 8 1-16,-1-8-1 15,5-2-3-15,1-12 0 16,1-8 0-16,3-11 0 16,-1-16 0-16,3-6-48 15,0-4-107-15,0-9-91 0</inkml:trace>
  <inkml:trace contextRef="#ctx0" brushRef="#br0" timeOffset="20241.36">21782 6831 223 0,'-17'0'516'16,"9"0"-488"-16,1 4-36 16,7 0 0-16,0 2 47 15,15 5 16-15,0 5-38 16,4 3-7-16,-1 1-8 0,-2 2 0 16,-2-6-2-16,-4-2 3 15,-4-3-2-15,-3-7 0 16,-3-2-5-16,0-2 1 15,0 0-5-15,-7 0-27 16,-10 0 24-16,4 0 7 16,3 0 2-16,6 0 3 15,-1 0 9-15,5 0 0 16,0 0-1-16,0 0 0 16,0 0-4-16,0 0 2 0,0 0-8 15,0 0 1 1,0 0 0-16,0 0 2 0,2 0-2 15,-2 0 4-15,0 0-1 16,0 0-2-16,0 0-9 16,0 0-46-16,0 0-103 15,3-10-144-15</inkml:trace>
  <inkml:trace contextRef="#ctx0" brushRef="#br0" timeOffset="25455.71">21562 6874 133 0,'-26'0'429'15,"-4"0"-340"-15,6 7-80 16,16-3 48-16,6-4 9 16,2 0-36-16,0 0-18 15,0 0-10-15,0 0-4 16,0 0 0-16,0 0 4 15,0 0-7-15,0 0 10 16,0 0 0-16,0 0 4 16,0 0 6-16,0 0-9 15,0 0-3-15,12 0 5 16,6 1 18-16,5 4-22 0,0-3-1 16,3 0-2-16,-2-2 1 15,4 2-1-15,2 2 0 16,0 1-1-16,2 0 1 15,-2 2 1-15,-2-1-1 16,-5-4-2-16,-7 0 2 16,-6-2-2-16,-6 0 2 15,-4 0 1-15,0 0-2 16,0 0 1-16,0 0-6 16,0 0 1-16,0 0 1 15,0 0-2-15,0 2-3 16,0-2-15-16,0 0-25 15,0 0-73-15,0-6-64 0,0-17-325 16</inkml:trace>
  <inkml:trace contextRef="#ctx0" brushRef="#br0" timeOffset="30525.81">22287 5979 128 0,'-6'-13'34'15,"-2"4"14"-15,1 5 9 16,0 0 9-16,3 0-14 16,-4-3-15-16,1-1-7 0,1-2 5 15,1-1-165-15,1 1 312 16,4 4-92-16,0 4-62 15,0 2-4-15,0 0 6 16,0 0 4-16,0 0-5 16,0 0-6-16,-2 0 3 15,-4 0-12-15,-1 16-14 16,1 7 1-16,-3 10 0 16,1 3 4-16,6 5-5 15,2 7 1-15,0 5 3 16,0 8-7-16,0 9 4 15,5 6 6-15,4 11-5 16,2 9 2-16,2 1-1 0,0-2-5 16,0-2 2-16,-3-6 7 15,-3-6-9-15,-5-4 2 16,-2-3 4-16,0-10-8 16,0-10 8-16,0-12-3 15,0-20-1-15,0-11 1 16,0-3-4-16,17 1 0 15,7 0 4-15,12 4 0 16,2-1 1-16,6-1 3 16,4 0-5-16,-2-4 1 15,1-2-2-15,-6-5-1 16,-7 0-43-16,0 0-36 0,-6-7-78 16,-2-11-297-16</inkml:trace>
  <inkml:trace contextRef="#ctx0" brushRef="#br0" timeOffset="30878.1">22232 5853 670 0,'-19'0'151'0,"8"0"-131"16,6 0-43-16,5-6-6 15,0 0 23-15,20-4 3 16,16 1-18-16,7 5-16 16,17 4-7-16,9 0 9 15,2 0-24-15,7 0-21 0,1 6-134 16</inkml:trace>
  <inkml:trace contextRef="#ctx0" brushRef="#br0" timeOffset="34485.86">22517 5864 429 0,'-16'0'141'0,"6"0"-71"15,6 0 3-15,4 0-4 16,0 0-22-16,0 0-29 16,0 0-17-16,0 0-3 15,0 0-2-15,14-4 4 16,6-1 3-16,1-1-3 15,2 4 2-15,0-2 2 0,-5 4 0 16,6 0 0-16,6 0-5 16,2 0-76-16,-5 0-269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7:46.2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2178,'10'19'2566,"-1"0"0,11 32 0,-19-49-2303,-1-1 0,0 0 0,1 0 1,-1 1-1,0-1 0,0 0 0,0 0 0,0 0 0,0 1 0,0-1 1,0 0-1,-1 0 0,1 1 0,0-1 0,-1 0 0,1 0 0,-1 0 1,1 0-1,-1 0 0,0 1 0,1-1 0,-1 0 0,0-1 0,0 1 1,0 0-1,1 0 0,-1 0 0,0 0 0,0-1 0,0 1 0,-1 0 1,0 0-1,-12 13 8953,29-14-8213,2 0-859,127-3 1011,-48-9-4285,-77 10 481,4-1-4338,-9-4-4528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19:43.37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45 18 19923,'-24'4'-127,"4"2"4702,25-3 60,25-2-2689,355-1-478,-378 1-1456,1-1 0,-1 0 0,1 0 0,-1-1 0,0 0-1,1 0 1,-1-1 0,0 0 0,0 0 0,0 0 0,0-1 0,11-7 0,-18 10-15,1 0 1,-1 0 0,0-1-1,0 1 1,0 0 0,0 0-1,0-1 1,1 1 0,-1 0-1,0 0 1,0 0 0,0-1-1,0 1 1,0 0 0,0 0-1,0-1 1,0 1 0,0 0-1,0 0 1,0-1 0,0 1-1,0 0 1,0 0-1,0-1 1,0 1 0,0 0-1,-1 0 1,1-1 0,0 1-1,0 0 1,0 0 0,0 0-1,0-1 1,-1 1 0,1 0-1,0 0 1,0 0 0,0 0-1,-1-1 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19:44.61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369 1444 14830,'0'76'5308,"0"-43"3349,-2-34-8054,-4-6-495,1 0 0,0-1 0,0 1-1,1-1 1,0 0 0,0 0-1,-4-15 1,-3-2-51,-60-162 45,-55-225 0,57 172-34,54 178-34,2-1 0,4-1 0,2 0 1,3-122-1,5 179-22,0 1 1,1-1-1,-1 1 1,2 0-1,-1 0 1,1-1-1,0 1 1,0 1-1,0-1 1,1 1-1,0-1 1,0 1-1,0 0 1,1 0-1,0 1 1,0-1-1,10-6 1,-5 3 13,0 1 0,1 0 0,0 1 0,0 0 0,0 0 0,1 2 0,0-1 0,20-4 0,-16 7 73,0 0 1,0 0 0,0 2-1,1 0 1,-1 1-1,0 1 1,19 4 0,-26-4-82,0 1 0,0 0 0,-1 0 0,1 1 1,-1 0-1,0 1 0,0-1 0,-1 2 0,1-1 1,-1 1-1,0 0 0,0 1 0,9 12 1,1 2 18,-1 2 1,13 25 0,-24-39-10,-1 0 0,0 1 1,-1-1-1,0 1 0,0 0 1,-1 0-1,0 0 1,1 20-1,-3-29-24,-1 1-1,1 0 1,0 0 0,-1 0 0,1 0-1,-1 0 1,0-1 0,1 1 0,-1 0-1,0-1 1,0 1 0,0-1-1,0 1 1,-1-1 0,1 1 0,0-1-1,-1 1 1,1-1 0,-1 0 0,1 0-1,-1 0 1,-2 1 0,-43 18 35,32-15-36,-431 172-3,532-175-1852,-80-2 1663,1-1 1,0 0-1,0 0 1,-1-1 0,1 1-1,-1-1 1,1-1-1,-1 1 1,6-5 0,23-8-7473,-20 8 32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37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3-01-15T08:46:29.5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935 5781 526 0,'-62'0'111'0,"17"0"-53"16,-4 0 11-16,1 0-14 0,0 0-15 15,0-4-17-15,-1 2-13 16,0-1-4-16,2 2 4 15,2 1 18-15,9 4 0 16,8 29-13-16,19 16 1 16,9 17-11-16,14 14-3 15,36-4 0-15,10-5-1 16,7-18-3-16,5-15 3 16,-1-20-4-16,-2-14 2 15,-9-4-2-15,-7-14-21 0,-12-24-15 16,-11-15-23-1,-5-17-45-15,-2-5-78 0,-7 3-341 16</inkml:trace>
  <inkml:trace contextRef="#ctx0" brushRef="#br0" timeOffset="818.24">1117 5011 312 0,'-32'-29'217'0,"0"0"-178"16,0 2-3-16,6-4-9 15,6 4-20-15,6 8-5 16,7 6 2-16,1 12 20 16,-1 1 49-16,-3 1-34 15,1 31-7-15,-2 16-3 0,3 7 9 16,4 5-3-1,4-10-7-15,0-15-10 0,0-12-11 16,14-14-9-16,18-5 0 16,12-4 0-16,9 0 0 15,2-21-6-15,-2-10-41 16,-5-9-55-16,-7-3-67 16,-6 4-414-16</inkml:trace>
  <inkml:trace contextRef="#ctx0" brushRef="#br0" timeOffset="1755.02">1693 5591 652 0,'-19'9'38'15,"6"-2"17"-15,8-7 27 16,5 0-44-16,0 0-24 0,0 0-16 16,16-10 2-16,12-9 3 15,10-4-3-15,9-6 3 16,2 2-3-16,1-7-36 15,5-10-55-15,0-2-40 16,3-6-130-16</inkml:trace>
  <inkml:trace contextRef="#ctx0" brushRef="#br0" timeOffset="2204.77">1440 5895 663 0,'-17'0'117'0,"9"0"-99"16,3 0 4-16,5 0-14 15,0 0-11-15,2 0 0 16,22-4-13-16,2-5-49 16,7 1-43-16,-3 4-52 15,-10 4-207-15</inkml:trace>
  <inkml:trace contextRef="#ctx0" brushRef="#br0" timeOffset="2616.94">1582 6557 507 0,'-13'13'104'0,"2"0"-61"16,5-12 46-16,4-1-32 0,0 0-32 16,-3-6-27-16,-2-23 6 15,-1-16-2-15,0-12-2 16,1 0-1-16,3 11 1 15,2 17 1-15,2 14-1 16,0 14 0-16,0 1 3 16,0 0 3-16,2 0-4 15,19 22 12-15,7 7-2 16,-4 0-9-16,-1-4-2 16,-2-4 0-16,-12-7 1 15,-2-6 0-15,-5-3-9 16,-2-5-16-16,0 0-32 0,0 0-78 15,0-27-38-15</inkml:trace>
  <inkml:trace contextRef="#ctx0" brushRef="#br0" timeOffset="4634.32">15409 1199 730 0,'-36'60'26'15,"18"16"-49"-15,18 7 13 16,0 6 8-16,22 2 3 16,-3 11 9-16,-3 10-3 15,-9 8 6-15,-7 10-2 16,0 11 0-16,0 8 5 15,-16 11-3-15,-8 6 4 16,-2-1-3-16,-2-12-6 16,5-17-1-16,6-22-1 15,8-25-3-15,9-23-3 16,0-16-2-16,21-16 0 16,25-5 3-16,18-5 11 15,19-5 2-15,23-5-6 16,13-5 6-16,24-5-7 15,27-4 12-15,24 0-2 0,27 0 5 16,21 0-2-16,10 0-2 16,4-9-1-16,2-7-17 15,-8 2 0-15,-8 3 0 16,-10 7 0-16,-16 4 0 16,-19 0 0-16,-30 11 0 15,-32 5 0-15,-28-4 0 16,-34-1 0-16,-31-5 0 15,-24-2-13-15,-18-4-66 16,-21 0-98-16,-38-15-453 16</inkml:trace>
  <inkml:trace contextRef="#ctx0" brushRef="#br0" timeOffset="5256.42">16058 884 708 0,'0'-2'27'0,"6"-1"-43"16,44-5 17-16,33 2 20 15,30 0 7-15,35 6 18 16,32 12-9-16,27 26 10 15,14 3-11-15,2 1-7 16,-1-10 6-16,-4-11-18 16,-9-4-10-16,-9-11-7 0,-7 0 0 15,-17 3 0 1,-11-1 0-16,-13 2 0 0,-16-1 0 16,-12-1 0-16,-23-4 0 15,-18 2 0-15,-28 0 0 16,-23 1 0-16,-13-1 0 15,-15-2 0-15,-4 2 0 16,2 7 0-16,3 13 0 16,3 22 0-16,1 22 0 15,4 30 0-15,6 24 0 16,2 18 0-16,6 8 0 16,0 5 0-16,6-5 0 15,-1-9 0-15,3-7 0 0,-7-16 0 16,-6-11 0-1,-8-5 0-15,-12-13-48 0,-2-8-54 16,-2-7-152-16</inkml:trace>
  <inkml:trace contextRef="#ctx0" brushRef="#br0" timeOffset="8482.21">26543 5824 134 0,'0'0'496'15,"-25"11"-487"1,6 1-14-16,10-6 8 0,4-2 4 16,-6 3 2-16,-3 10 17 15,-4 22-4-15,-1 23-8 16,-2 35 12-16,6 35 4 15,-4 32-4-15,3 25-14 16,-2 7-5-16,-1 3 2 16,1-12-3-16,4-9-2 15,5-17-3-15,9-10 0 16,0-13-1-16,0-15 1 16,6-5-2-16,11-8-2 15,-2-4 2-15,4-3 3 0,-2-8-1 16,-2-12-1-1,2-13 1-15,1-20-4 0,10-19 8 16,20-18-8-16,21-13 4 16,21-9 2-16,25-19-2 15,16 4 2-15,21 12 1 16,22 12-2-16,20 0-2 16,18 17 15-16,20-3 3 15,7-5-6-15,5-9-7 16,-4 0 5-16,-4-13-4 15,-3-3-3-15,1-1-3 16,-3 2 2-16,-11 2-1 16,-12 0-3-16,-29 4 4 15,-22 7-2-15,-27 2 0 0,-24 0-1 16,-19 0 6-16,-18 0 10 16,-16 0-10-16,-12 0-3 15,-7-2 1-15,-12-4 4 16,-3 0 0-16,0-3-1 15,-2-1 0-15,4-5-1 16,5-3-3-16,4-5-2 16,2-2 2-16,5 1 0 15,-1-4 0-15,5 3-2 16,1-2 2-16,2-1-2 16,0-5 0-16,-1-7 1 15,-2-7-1-15,-4-8 6 16,-9-11-3-16,-12-10 0 15,-7-11-2-15,-7-10 3 16,-2-15-3-16,0-8 3 0,0-8-5 16,-4-3 2-16,-10 3-5 15,2 1 6-15,-5 5-2 16,-2 4 5-16,-2 2 0 16,1 3-5-16,1 15 0 15,8 15 0-15,-1 23 0 16,5 29 0-16,2 12 0 15,5 13 0-15,-2 4 0 16,2 2 0-16,0 0 0 16,0 0 0-16,0 0 0 15,0 0 0-15,-2 0 0 0,-5-2 0 16,-5-7 0-16,-1-3 0 16,-6-4 0-16,1 1 0 15,-1 5 0-15,-2-3 0 16,-1 3 0-16,-6 1 0 15,-6-7 0-15,-15 4 0 16,-17-5 0-16,-24 1 0 16,-28 4 0-16,-29 3 0 15,-35 3 0-15,-26-2 0 16,-23-3 0-16,-15-5 0 16,-5-5 0-16,0-8 0 15,-4-4 0-15,-3-4 0 16,-1-3 0-16,-4 11 0 15,10 14 0-15,13 15 0 0,26 3 0 16,30 28 0-16,30 0 0 16,34-4 0-16,34-9 0 15,26-11 0-15,18-7 0 16,14 0 0-16,13 0 0 16,8 0 0-16,2 0 0 15,5 0 0-15,0 0 0 16,0 0 0-16,0 0 0 15,0 0 0-15,0 0 0 16,0 0 0-16,0 0 0 16,0 0 0-16,0 0 0 15,0 0 0-15,0 0 0 0,0 0 0 16,0 0 0-16,0 0 0 16,0 0 0-16,0 0 0 15,0 0 0-15,0 0-87 16,0 0-87-16,25 0-95 15</inkml:trace>
  <inkml:trace contextRef="#ctx0" brushRef="#br0" timeOffset="14610.45">3228 6514 363 0,'11'13'161'0,"-11"3"-148"15,0 11-11-15,0-4 17 16,6 1-2-16,0 9 9 16,-6 5-5-16,0 1 1 15,0 2 3-15,-23-1-7 16,-12-1-2-16,-14-3-8 15,-15-1-2-15,-11-2-3 16,-11-4 0-16,-10-6-3 16,-11-8-2-16,-10-12 3 15,-10-3-7-15,-1-26 7 0,-3-41-1 16,0-30-1-16,9-40 1 16,11-37 0-16,26-26 1 15,33-12 2-15,33 7-5 16,19 17 0-16,45 22 1 15,36 17-1-15,22 27-1 16,17 26 0-16,17 30 3 16,12 35 7-16,14 31 6 15,17 33 6-15,0 54 7 16,-11 29-8-16,-19 21-7 16,-35 4-10-16,-33 3 2 15,-28 6-1-15,-29-7-2 16,-25-2-8-16,0-9-52 0,-19-8-103 15</inkml:trace>
  <inkml:trace contextRef="#ctx0" brushRef="#br0" timeOffset="15845.92">7293 6564 552 0,'0'53'43'15,"-39"5"-43"-15,-1 2 4 16,-7-7-3-16,-13-2 1 15,-15-4 10-15,-2-7-4 16,-6-17 2-16,-7-21-9 16,-13-10-1-16,-6-52-8 15,-5-38 3-15,1-31 3 16,12-25 3-16,9-14 2 16,20 2 2-16,28 1 4 15,26 0-6-15,18 6 3 0,37 8-1 16,32 12-2-1,16 24 1-15,16 23 1 0,17 30 14 16,4 34 16-16,9 28 8 16,4 26-10-16,-6 49 7 15,-14 24-5-15,-19 17-16 16,-33 17-10-16,-34 1-3 16,-26 3-5-16,-3-7-1 15,-46-13-32-15,-16-14-92 16,-4-9-130-16</inkml:trace>
  <inkml:trace contextRef="#ctx0" brushRef="#br0" timeOffset="16904.09">10898 6259 447 0,'0'79'149'0,"0"0"-134"15,0-1 3-15,-14-9 19 0,-18-13-27 16,-9-5 11-16,-15-5 2 16,-8-7-8-16,-7-4-5 15,-12-14 2-15,-5-15-5 16,-4-6 4-16,-7-35-4 15,-2-37-8-15,-3-33 0 16,5-33-3-16,17-21 4 16,25-9-3-16,33 11 0 15,24 16-1-15,30 21 3 16,32 25 1-16,16 17-3 16,10 27 3-16,8 17 4 15,4 12 6-15,3 16-3 0,-4 6 2 16,-5 9-2-16,-6 34-3 15,-14 23 0-15,-17 21-1 16,-18 21-2-16,-21 14-15 16,-18 9-45-16,0 1-95 15</inkml:trace>
  <inkml:trace contextRef="#ctx0" brushRef="#br0" timeOffset="18411.48">14441 6508 493 0,'0'75'23'0,"-6"-2"1"0,-20-11 28 16,-8-12-17-16,-8-10 13 16,-8-10-5-16,-10-16-22 15,-14-14-6-15,-11 0-12 16,-7-38 0-16,-10-20-3 15,-1-27-1-15,4-22-2 16,7-30 4-16,9-24-3 16,30-9 4-16,26 2-5 15,27 12-1-15,22 24 3 16,47 20 4-16,17 25-4 16,22 35 0-16,19 34 6 15,10 18 11-15,8 52 7 0,-6 28-3 16,-13 26-4-1,-22 14 5-15,-29 8-10 0,-26 9-6 16,-33-6-2-16,-16-3-2 16,-12-13-18-16,-33-8-64 15,-13-17-115-15</inkml:trace>
  <inkml:trace contextRef="#ctx0" brushRef="#br0" timeOffset="24982.42">9297 8881 379 0,'-15'37'215'0,"2"9"-210"15,11 5 12-15,2-20 47 0,0 0-15 16,0 7-21 0,0 5-3-16,0 9-1 0,7 4-5 15,-1 10-2-15,2 12-5 16,-1 6-1-16,-3 15 2 16,1 7 6-16,-5 7 0 15,0 8-1-15,0 4-9 16,0 9 0-16,0 6 1 15,-7 6-5-15,-2-4-1 16,1-5 1-16,6-2 0 16,0-5-4-16,2 0 3 15,0 3 0-15,0-7 3 0,0-2-1 16,2 3-7 0,10 1 2-16,6 0-3 0,-4 1 3 15,-3-1-1-15,-2 1 2 16,1 3 2-16,-1-2 11 15,0 1-15-15,3-5 0 16,-1 1 0-16,-2-5 0 16,1-2 0-16,-3-6 0 15,-7-6 0-15,0-3 0 16,0-2 0-16,-9 3 0 16,-5 2 0-16,2 2 0 15,5-11 0-15,7 1 0 16,0-4 0-16,0 10 0 15,21 2 0-15,4 0 0 16,3-3 0-16,-5-5 0 0,-3-7 0 16,-3 6 0-16,-8-8 0 15,-3 2 0-15,-3 2 0 16,-1-1 0-16,3 1 0 16,0-1 0-16,4 0 0 15,0 2 0-15,3-4 0 16,-3-7 0-16,-5-12 0 15,1-17 0-15,-3-19 0 16,-2-18 0-16,0-9 0 16,0-6 0-16,0 1 0 15,0 4 0-15,0 7 0 16,0 6 0-16,0 3 0 0,0 9 0 16,0-8 0-16,0 3 0 15,7-6 0-15,11-2-7 16,6-2-85-16,5-11-129 15</inkml:trace>
  <inkml:trace contextRef="#ctx0" brushRef="#br0" timeOffset="26452.21">10652 9268 184 0,'23'-23'93'0,"-1"7"-45"16,-5 3 21-16,-8 1-23 16,-5-3 0-16,-4-2-6 15,0-3-18-15,-4-10-16 16,-14-4-2-16,-1 3 6 15,1 4 18-15,4 8 24 16,5 7 23-16,7 6 2 16,0 6-16-16,2 0-11 15,0 0-10-15,0 0-8 16,0 0-15-16,0 0-11 0,0 0-6 16,11 8 1-16,10 6-1 15,1 5 1-15,4-3-1 16,-3 1 1-16,-2 2 0 15,-3 2-1-15,-2-1 4 16,-4 3 1-16,-1-2-1 16,-4 3-4-16,-2 7 0 15,-5 5 0-15,0 9 0 16,0 9 0-16,0 14 0 16,-10 9 0-16,1 12 0 15,2 10 0-15,3 7 0 16,2 6 0-16,2 2 0 15,0 6 0-15,0 4 0 16,0 7 0-16,6 7 0 16,3 14 0-16,-4 5 0 0,2 2 0 15,-2-1 0-15,-1-13 0 16,1-17 0-16,-1-7 0 16,3-8 0-16,1-3 0 15,-4 2 0-15,-4 1 0 16,0 10 0-16,0 5 0 15,0 7 0-15,0-3 0 16,2-6 0-16,5-5 0 16,0-10 0-16,2-10 0 15,0-5 0-15,0-8 0 16,1-4 0-16,-1 5 0 16,0 2 0-16,-5 6 0 0,1 4 0 15,0-1 0-15,0 2 0 16,4-7 0-16,-3-4 0 15,4-6 0-15,-1 2 0 16,-2-2 0-16,4 6 0 16,1 0 0-16,-1 10 0 15,4 13 0-15,-4 0 0 16,-2-6 0-16,3-13 0 16,-1-16 0-16,-2-11 0 15,-4-8 0-15,0-6 0 16,-5 2 0-16,0 2 0 15,0 6 0-15,0 2 0 16,0 5 0-16,2-17 0 0,-2-5 0 16,0-16 0-1,0-3 0-15,0-12 0 0,0-8 0 16,0 5 0-16,0-3 0 16,-14-1 0-16,-6 7 0 15,-4 1 0-15,1 2 0 16,0 5 0-16,5-3 0 15,4-5 0-15,2-7 0 16,4-5 0-16,-5 3 0 16,2-5 0-16,-12-4 0 15,-7 0 0-15,-9 0 0 16,-4-8 0-16,1-3 0 0,5 0 0 16,7 8-184-16,14-5-244 15</inkml:trace>
  <inkml:trace contextRef="#ctx0" brushRef="#br0" timeOffset="27488.21">1898 12227 674 0,'-14'41'76'0,"14"-5"-80"15,0-5 4-15,2 0 3 16,17 3 7-16,2 6 1 16,3 8-1-16,6 8 10 15,0 10 7-15,-2 8-3 16,-5 11-6-16,-7 7 4 15,-7 3 0-15,-6 0-4 0,-3-1 2 16,0-12 4-16,-7-12-6 16,-5-12 3-16,7-18-14 15,3-7-5-15,2-10-2 16,0-9 0-16,0 3 0 16,23-7-2-16,12 0-1 15,-1-1-18-15,3-9-28 16,-5 0-49-16,-11-9-67 15,0-25-116-15</inkml:trace>
  <inkml:trace contextRef="#ctx0" brushRef="#br0" timeOffset="27668.2">1708 12484 726 0,'0'-2'78'0,"4"2"-78"16,28 0 1-16,16 2 6 16,9 6-2-16,14-2-1 15,15-6-69-15,8 0-104 16</inkml:trace>
  <inkml:trace contextRef="#ctx0" brushRef="#br0" timeOffset="28696">8738 11908 376 0,'0'13'270'0,"0"-2"-247"0,0-4 35 15,0-7-23-15,0 2-22 16,0 6-9-16,18 1-3 15,7 1 3-15,1 5-4 16,1-4 4-16,-3 2 14 16,-2 2 4-16,-3-2 8 15,-6-1-1-15,-3 2-4 16,-8 1-3-16,7 1-9 16,0 7-8-16,3 2-3 15,-1 6 1-15,0 8-3 16,-3 3 5-16,-1 6 9 15,-3 5 14-15,-4 3-9 16,0 6-19-16,0 7 0 0,2 3 0 16,1-2 0-16,-1 1 0 15,8-1 0-15,1-6 0 16,-2-5 0-16,1-5 0 16,-8-4 0-16,-2-11 0 15,0-5 0-15,0-2 0 16,-10-8 0-16,-3-1 0 15,-4-2 0-15,4-4 0 16,-8-4 0-16,1-4 0 16,5 0 0-16,6-5 0 15,1 0 0-15,4-4 0 16,-2 1 0-16,-1 2 0 0,-6-3-55 16,-2 0-222-16</inkml:trace>
  <inkml:trace contextRef="#ctx0" brushRef="#br0" timeOffset="45046.27">2291 14084 620 0,'-18'34'260'16,"-5"0"-252"-16,7-4 11 16,16-30 2-16,-5 0-16 15,-13 0 3-15,-10 0-5 16,-16 0 0-16,-9 2-2 16,5 29 3-16,-2 8 10 15,8 10 7-15,10 3 10 0,14-4-26 16,8-7-5-16,10-8 0 15,0-3 0 1,19-10 0-16,17-1 0 0,17 0 0 16,12-1 0-16,-5-6 0 15,2 3 0-15,-9 2 0 16,-12 1 0-16,-9 5 0 16,-18 0 0-16,-9 6 0 15,-5-2 0-15,-10 2 0 16,-22 2 0-16,-11-8 0 15,-8-5 0-15,5-3 0 16,4-3 0-16,5-8 0 16,16 0 0-16,8-1-7 0,11-3-59 15,2 0-133-15,13-9-134 16</inkml:trace>
  <inkml:trace contextRef="#ctx0" brushRef="#br0" timeOffset="45307.86">2342 14490 571 0,'0'12'212'0,"2"11"-189"0,19 6 66 16,11 8-34-16,0 11-42 16,5 4-8-16,2 2-7 15,-5 2 2-15,-2 2-51 16,-4-9-65-16,-5-5-116 16</inkml:trace>
  <inkml:trace contextRef="#ctx0" brushRef="#br0" timeOffset="46795.21">2515 13680 327 0,'-10'0'281'16,"10"0"-284"-16,0 0-2 16,10 0 11-16,5 0-5 15,2 0 0-15,-2 0-164 16</inkml:trace>
  <inkml:trace contextRef="#ctx0" brushRef="#br0" timeOffset="50458.34">2390 13964 664 0,'-30'19'149'0,"-2"3"-127"0,2 3 31 16,23-22-16-16,4-3-9 15,3 0-20-15,0 0-8 16,0 0-4-16,5-3 4 16,18-15 1-16,5-1 0 15,8-2 1-15,1 2-3 16,1 2 0-16,-4 0 0 16,-6 2-22-16,-6 2-25 15,-8 4-14-15,-9 6-13 16,-5-1 29-16,0 4 45 15,0 0-2-15,-11 23 9 0,-6 9 30 16,10 2 21 0,3 5-7-16,4 3-8 0,0-1-12 15,0 3-15-15,7-1-7 16,6-1-8-16,6-7-2 16,0 1-27-16,1-12-62 15,3-5-124-15</inkml:trace>
  <inkml:trace contextRef="#ctx0" brushRef="#br0" timeOffset="50840.21">2889 14190 644 0,'-10'-6'68'15,"2"6"-21"-15,3 0 55 16,-2 0-49-16,1 0-40 16,-4 0-8-16,1 8-3 15,7 18-4-15,2 14-1 16,0 10 3-16,2 0 0 16,17-5-2-16,1-9 2 15,5-12-1-15,1-3 0 16,-3-11 1-16,-1-2-1 0,-1-1 1 15,-6-3 0 1,-2 6 2-16,-2 5-2 0,-3 8 2 16,-4 7-1-16,-4 10 0 15,0 5 1-15,-6 3-1 16,-18-1 0-16,1-9-4 16,2-9-21-16,-1-19-58 15,-1-10-85-15,6-4-143 16</inkml:trace>
  <inkml:trace contextRef="#ctx0" brushRef="#br0" timeOffset="51012.68">3144 14432 500 0,'0'0'385'0,"0"23"-379"15,3 18 11-15,11 7-1 16,6 10-13-16,8 12-1 15,2-1-1-15,2-5-31 16,0-12-116-16,-4-17-363 16</inkml:trace>
  <inkml:trace contextRef="#ctx0" brushRef="#br0" timeOffset="51868.49">3287 12227 422 0,'-12'19'255'0,"1"-7"-221"16,2-6 25-16,9-6-18 15,0 0-22-15,0-21 16 16,0-20-1-16,0-19-23 16,7-21-4-16,0-10-7 15,-1-10 4-15,0 3-3 16,-4 13 2-16,2 11-3 16,1 21 2-16,-1 11-3 15,1 6 0-15,-3 9 0 16,0 9-31-16,-2-1-33 15,0 9-62-15,0-4-95 0</inkml:trace>
  <inkml:trace contextRef="#ctx0" brushRef="#br0" timeOffset="52189.45">3112 11533 5 0,'-27'16'90'0,"3"-3"222"15,7 0-285-15,2-6 18 16,8-6 29-16,5-1 12 16,2 0-50-16,0 0-32 15,0 0 12-15,21-4 49 0,3-21-28 16,0-4-15 0,4-6-5-16,-3-7-7 0,1 1-4 15,1-1-4-15,-1 12-1 16,-2 7 0-16,4 14 1 15,7 9 25-15,4 25 18 16,7 25-15-16,-2 8 0 16,-5 2-7-16,-7-7-13 15,-4-9-10-15,-10-4-5 16,-4-13-50-16,-5-9-135 16,-7-7-583-16</inkml:trace>
  <inkml:trace contextRef="#ctx0" brushRef="#br0" timeOffset="53824.17">2735 9833 768 0,'-19'46'98'0,"-6"-5"-90"15,9-30-5-15,16-11-7 16,0 0 0-16,24 0 7 16,14 0 3-16,13 0-3 15,4 0-1-15,0 0 1 16,-8 8-1-16,-11 9 5 16,-8 8 8-16,-15 9-3 0,-8 8 2 15,-5 6 0-15,-7-7 3 16,-14-12 9-16,6-11 0 15,6-11-22-15,3-7-4 16,6 0 0-16,0 0 0 16,0-22 0-16,19-20-5 15,18-16-54-15,16-5-41 16,9 1-38-16,2 4-16 16,1 5-5-16,-8 5-105 15</inkml:trace>
  <inkml:trace contextRef="#ctx0" brushRef="#br0" timeOffset="54130.35">3421 9576 156 0,'-26'0'439'0,"-4"3"-338"16,-4 21-10-16,4 1 2 15,-2 7-34-15,-3 2-6 16,1 4-28-16,6-1-19 16,12-6-6-16,7-8 0 15,9-9 0-15,0-6 0 16,16 1 0-16,19-1 0 15,6 3 0-15,3-5 0 16,-1-2 0-16,-4 0 0 16,-11-1 0-16,-5 4 0 15,-12 0 0-15,-6-1 0 16,-5 13 0-16,0 1 0 16,0 13 0-16,-11 7 0 15,-13-4 0-15,7 0 0 0,-2-7 0 16,10-10 0-16,4-9-24 15,5-7-68-15,0-3-130 16,7-9-19-16</inkml:trace>
  <inkml:trace contextRef="#ctx0" brushRef="#br0" timeOffset="54379.03">3609 9790 490 0,'-9'25'177'16,"7"5"-142"-16,2 6 41 16,0-1-3-16,13 5-32 15,8 3-20-15,3-4-19 16,-2-2 2-16,-1-4-10 15,-7-1-33-15,-5-3-63 16,-2-2-192-16</inkml:trace>
  <inkml:trace contextRef="#ctx0" brushRef="#br0" timeOffset="54844.42">4104 9461 570 0,'-30'28'185'0,"0"11"-142"0,-5 9 45 15,10-2-37-15,0-3-29 16,9-5-15-16,9-5-3 16,5-12-2-16,2-7-5 15,0-2-1-15,20-5 4 16,6-1-3-16,1-4 4 15,-1-2 0-15,-3 0-2 16,-5 4 2-16,-4 2 8 16,-7 7 8-16,-5 5 8 15,-2 11-17-15,0 9-8 16,-2 5 0-16,-15-6 0 16,2-10 0-16,6-12-21 15,1-15-100-15,1 0-147 0,7-31-172 16</inkml:trace>
  <inkml:trace contextRef="#ctx0" brushRef="#br0" timeOffset="55106.61">4260 9710 553 0,'26'0'136'0,"-12"0"-76"16,-3 0 19-16,-4 1-1 16,-3 3-35-16,2 2-25 15,0 9-8-15,1 2-6 16,0 12 3-16,-3 10-8 0,-4 2 2 15,0 5-2 1,0-1 5-16,0-5-5 0,-7-9 3 16,3-8 4-16,2-12 12 15,2-6-11-15,0-5-7 16,0 0 0-16,21 0 0 16,13 0-3-16,3-6-16 15,-3-11-23-15,3-5-37 16,-9-3-66-16,-7-6-107 15</inkml:trace>
  <inkml:trace contextRef="#ctx0" brushRef="#br0" timeOffset="55518.11">3377 9011 813 0,'-19'11'58'16,"15"-6"-94"-16,4-5 24 15,23 0 15-15,16-5 10 0,9-7-1 16,5-5-5-16,3 2-4 16,-6-3 1-16,-11 3-3 15,-9 1 1-15,-16 5-4 16,-12 5-15-16,-2 4 15 16,0 0 5-16,0 6 0 15,-9 19 13-15,4 15 13 16,5 15 16-16,0 14 11 15,3 5-32-15,16 1-24 16,1-7 0-16,7-4-49 16,3-2-246-16</inkml:trace>
  <inkml:trace contextRef="#ctx0" brushRef="#br0" timeOffset="56290.65">5448 13207 696 0,'55'1'50'16,"27"21"-141"-16,31-8 20 15,23-10-18-15,-9-4-365 16</inkml:trace>
  <inkml:trace contextRef="#ctx0" brushRef="#br0" timeOffset="56396.91">7696 13053 90 0,'147'0'556'16,"-21"11"-858"-16</inkml:trace>
  <inkml:trace contextRef="#ctx0" brushRef="#br0" timeOffset="58232.06">3087 6775 156 0,'-48'0'463'16,"-7"0"-386"-16,22 0-27 16,15 0 50-16,11-2-15 15,5 2-17-15,2 0-44 16,0 0-24-16,13 0 0 16,31 0 0-16,23 0 0 15,27-2 0-15,22-13 0 16,23-10 0-16,28-8 0 15,19-4 0-15,14 2 0 16,16 2 0-16,10 4 0 16,1-2 0-16,-6 2 0 15,-23 0 0-15,-34-3 0 0,-38 6 0 16,-38 0 0-16,-33 6 0 16,-27 6 0-16,-24 7 0 15,-4-1 0-15,-34 2 0 16,-19 2-178-16,-3 4-191 15</inkml:trace>
  <inkml:trace contextRef="#ctx0" brushRef="#br0" timeOffset="58816.42">7042 6368 619 0,'-60'16'209'16,"26"17"-184"-16,13 2-15 0,21-31 5 15,0 0-14 1,51 15 6-16,38 8 37 0,38 8-5 15,25-2-17-15,9-12-5 16,0-16-6-16,2-5-7 16,-7 0-4-16,-4-20 0 15,-11-11 0-15,-8-6-20 16,-9-7-62-16,-6-7-123 16,-3-9-511-16</inkml:trace>
  <inkml:trace contextRef="#ctx0" brushRef="#br0" timeOffset="59102.8">11991 5947 178 0,'-42'28'636'0,"19"-9"-652"0,12-10-188 16,11-9-86-16</inkml:trace>
  <inkml:trace contextRef="#ctx0" brushRef="#br0" timeOffset="77760.14">26417 5936 138 0,'-17'-14'630'16,"1"14"-591"-16,2 14-16 16,14 38 6-16,2 44 3 15,26 38-16-15,0 32 7 16,-3 14 0-16,-1-10-5 15,-7-13 2-15,-2-8-10 16,-4-8 3-16,-7-5-12 16,-2 10 7-16,-2 5-8 15,0 14 0-15,0 17 0 16,0 7 0-16,-4 6 0 0,-7-11 0 16,2-10 0-1,-8-23 0-15,1-25 0 0,0-23 0 16,3-28 0-16,3-27 0 15,8-21 0-15,2-17 0 16,0-8 0-16,9 9 0 16,31 5 0-16,14 7 0 15,27-3 0-15,15-9 0 16,22-11 0-16,15 0 0 16,21-19 0-16,21-14 0 15,24-4 0-15,19-3 0 16,10 3 0-16,7 4 0 0,-6 8 0 15,-8 9 0 1,-14 7 0-16,-9 7 0 0,-16 2 0 16,-14 0 0-16,-12 0 0 15,-20 11 0-15,-10 1 0 16,-22-3 0-16,-21-1 0 16,-19-2 0-16,-22-2 0 15,-19 0 0-15,-16-2 0 16,-7-2 0-16,0 0 0 15,-28 0 0-15,-25-26-21 16,-14-19-224-16,-8-22-460 16</inkml:trace>
  <inkml:trace contextRef="#ctx0" brushRef="#br0" timeOffset="78937.98">26755 5713 511 0,'-23'-23'128'0,"18"17"-83"16,3 6 19-16,2 0 11 15,2 0-2-15,28 22-5 16,11 11-19-16,19 5-39 16,7 0-10-16,11-8 0 15,12-7 0-15,11-6 0 16,28-7 0-16,25-6 0 16,23-3 0-16,26-1 0 15,10 0 0-15,11 3 0 16,-3 1 0-16,-3 0 0 0,-6-1 0 15,-2-3 0 1,-8 0 0-16,-4 0 0 0,-12 4 0 16,-14 6 0-16,-10 11 0 15,-18 3 0-15,-10 3 0 16,-9 0 0-16,-11-6 0 16,-6-4 0-16,-9-9 0 15,-7-6 0-15,-6-2 0 16,-9 0 0-16,-7 0 0 15,-6-4 0-15,-9-2 0 16,-4 4 0-16,-5 2 0 16,2 0 0-16,1 0 0 15,-1 0 0-15,-4 7 0 16,-8 2 0-16,-6 4 0 16,-9 3 0-16,-1 11 0 0,4 12 0 15,-11 15 0-15,4 17 0 16,-6 18 0-16,-1 16 0 15,-4 19 0-15,-1 9 0 16,4 0 0-16,3-1 0 16,6-12 0-16,3-4 0 15,4-4 0-15,5-4 0 16,2 3 0-16,0 6 0 16,1-2 0-16,-10 2 0 15,1-2 0-15,-9-5 0 0,-6-2 0 16,-7-13 0-1,-2-10 0-15,0-15 0 0,-7-12 0 16,-14-10 0-16,-9-7 0 16,-13-3 0-16,-19-1 0 15,-19-4 0-15,-22-2 0 16,-26-6 0-16,-23-8 0 16,-21-8 0-16,-13-2 0 15,-12-5 0-15,-13 0 0 16,-12 0 0-16,-17 3 0 15,-8 1 0-15,2 0 0 16,-5 0 0-16,-5-4 0 16,3-2 0-16,-6-4 0 0,2-30 0 15,21-11 0 1,29-3-95-16,46 5-130 0,52 10-115 16</inkml:trace>
  <inkml:trace contextRef="#ctx0" brushRef="#br0" timeOffset="80999.93">21601 14359 510 0,'-106'61'73'0,"-16"-28"-76"15,-23-33 1-15,-20-25 24 0,-17-64-9 16,-13-35-11 0,8-43 17-16,10-33 5 0,25-32-9 15,32-33-17-15,43-25 0 16,43-12 1-16,34 5 1 15,47 25 0-15,45 37-2 16,23 41 3-16,35 41 4 16,22 41 3-16,23 39-1 15,29 51 0-15,10 28 12 16,-3 70 3-16,-15 57 6 16,-32 41-6-16,-39 41 3 15,-39 38-8-15,-42 21-7 0,-32 17-2 16,-32-2-6-1,0-21-10-15,-41-32-58 0,-8-43-199 16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19:43.00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 36 19827,'-16'90'5925,"22"-90"-4948,-4 0-946,16 1 89,-1-1 1,1 0-1,0-1 1,-1-1-1,0-1 1,1 0-1,-1-2 1,0 1-1,-1-2 1,18-8-1,-17 5 200,1 0-1,0 1 0,0 2 1,0-1-1,1 2 0,0 1 1,0 0-1,1 1 0,-1 1 1,28 1-1,-45 1-654,-1 0 0,1 0-1,0 0 1,0 0 0,-1 0 0,1-1 0,0 1 0,-1 0 0,1-1-1,-1 0 1,1 1 0,-1-1 0,1 0 0,-1 0 0,1 0-1,-1 0 1,0 0 0,1 0 0,-1 0 0,0 0 0,0-1 0,0 1-1,0 0 1,0-1 0,0 1 0,0-1 0,0 1 0,-1-1 0,1 1-1,-1-1 1,1-2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19:43.37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45 18 19923,'-24'4'-127,"4"2"4702,25-3 60,25-2-2689,355-1-478,-378 1-1456,1-1 0,-1 0 0,1 0 0,-1-1 0,0 0-1,1 0 1,-1-1 0,0 0 0,0 0 0,0 0 0,0-1 0,11-7 0,-18 10-15,1 0 1,-1 0 0,0-1-1,0 1 1,0 0 0,0 0-1,0-1 1,1 1 0,-1 0-1,0 0 1,0 0 0,0-1-1,0 1 1,0 0 0,0 0-1,0-1 1,0 1 0,0 0-1,0 0 1,0-1 0,0 1-1,0 0 1,0 0-1,0-1 1,0 1 0,0 0-1,-1 0 1,1-1 0,0 1-1,0 0 1,0 0 0,0 0-1,0-1 1,-1 1 0,1 0-1,0 0 1,0 0 0,0 0-1,-1-1 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19:44.61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369 1444 14830,'0'76'5308,"0"-43"3349,-2-34-8054,-4-6-495,1 0 0,0-1 0,0 1-1,1-1 1,0 0 0,0 0-1,-4-15 1,-3-2-51,-60-162 45,-55-225 0,57 172-34,54 178-34,2-1 0,4-1 0,2 0 1,3-122-1,5 179-22,0 1 1,1-1-1,-1 1 1,2 0-1,-1 0 1,1-1-1,0 1 1,0 1-1,0-1 1,1 1-1,0-1 1,0 1-1,0 0 1,1 0-1,0 1 1,0-1-1,10-6 1,-5 3 13,0 1 0,1 0 0,0 1 0,0 0 0,0 0 0,1 2 0,0-1 0,20-4 0,-16 7 73,0 0 1,0 0 0,0 2-1,1 0 1,-1 1-1,0 1 1,19 4 0,-26-4-82,0 1 0,0 0 0,-1 0 0,1 1 1,-1 0-1,0 1 0,0-1 0,-1 2 0,1-1 1,-1 1-1,0 0 0,0 1 0,9 12 1,1 2 18,-1 2 1,13 25 0,-24-39-10,-1 0 0,0 1 1,-1-1-1,0 1 0,0 0 1,-1 0-1,0 0 1,1 20-1,-3-29-24,-1 1-1,1 0 1,0 0 0,-1 0 0,1 0-1,-1 0 1,0-1 0,1 1 0,-1 0-1,0-1 1,0 1 0,0-1-1,0 1 1,-1-1 0,1 1 0,0-1-1,-1 1 1,1-1 0,-1 0 0,1 0-1,-1 0 1,-2 1 0,-43 18 35,32-15-36,-431 172-3,532-175-1852,-80-2 1663,1-1 1,0 0-1,0 0 1,-1-1 0,1 1-1,-1-1 1,1-1-1,-1 1 1,6-5 0,23-8-7473,-20 8 32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37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3-01-15T08:47:59.8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4292 14948 510 0,'-22'-7'128'16,"-1"7"-113"-16,4 0 38 15,14 0 20-15,5 0-25 16,-2 0-15-16,2 0-18 16,0 7-10-16,0 28 8 0,30 29-7 15,7 29 4 1,-1 19 8-16,0 8-1 0,-12-12-4 15,-5-2 3-15,-8-13-8 16,-1-13-4-16,-8-13 1 16,1-20 2-16,-3-16 0 15,0-24-6-15,0-3-1 16,0-4-31-16,-17-11-26 16,-13-26-13-16,-4-11-25 15,4-8-71-15,0 5-148 16</inkml:trace>
  <inkml:trace contextRef="#ctx0" brushRef="#br0" timeOffset="3081.89">4313 15745 448 0,'0'-4'336'15,"0"4"-331"-15,0 0-37 0,0 4 32 16,5 5 5-1,9 9 17-15,4 15 2 0,3 11-1 16,2 3 10-16,-1 9-1 16,-3-13 0-16,-2-1-7 15,-6-17-8-15,-7-13-6 16,-1-12-11-16,3 0 0 16,4 0 13-16,1-27 0 15,3-13-5-15,-2-9-4 16,1-3 0-16,6 2-4 15,-3 5 0-15,2 2 0 16,3 6 0-16,-3-1-23 0,-1 5-20 16,-2 4-22-1,-5-2-45-15,-3 6-47 0,-3 0-122 16</inkml:trace>
  <inkml:trace contextRef="#ctx0" brushRef="#br0" timeOffset="3562.31">4452 15786 607 0,'-15'0'113'15,"11"7"-107"-15,4-7 27 16,0 0-4-16,0 0-25 0,7 0-7 15,16 4 11-15,5 0-7 16,2 0 4-16,0 6-1 16,-5 1-1-16,-9-3-1 15,-7 2 6-15,-9-2-5 16,0-8 9-16,0 0 11 16,-18 3-19-16,-10-3 2 15,0 0-5-15,1 0 4 16,9 0-4-16,1 0 0 15,6 0 1-15,6 0 0 16,2 0-2-16,3 0-2 16,0-3 0-16,0 0-2 0,0-8 4 15,3-5 0-15,15 5-2 16,3 1 0-16,5-1 2 16,6 11 1-16,-2 0 0 15,-3 0 3-15,-8 0-3 16,-11 0 0-16,-5 0 0 15,-3 0 6-15,0 0-12 16,-14 0-54-16,-13 0-37 16,-1-22-28-16,15-12-194 15</inkml:trace>
  <inkml:trace contextRef="#ctx0" brushRef="#br0" timeOffset="4431.08">10115 15136 706 0,'-36'8'73'0,"22"7"-56"15,5-15-13-15,9 0-3 16,0 0-1-16,0 0 0 15,0 0 4-15,0 0 18 16,20 0 28-16,4 0-1 16,1 21-5-16,1 20-10 15,-4 19-15-15,-3 21-19 16,-4 6 0-16,-3 10 0 16,-5-9 0-16,-2-10 0 15,-5-8 0-15,0-18 0 0,0-14 0 16,0-14 0-1,0-9-16-15,0-15-53 0,-3 0-62 16,-1 0-14-16,2-15-13 16,2-14-195-16</inkml:trace>
  <inkml:trace contextRef="#ctx0" brushRef="#br0" timeOffset="4775.96">10153 15738 447 0,'-21'-4'125'15,"-2"4"-29"-15,7 0 19 16,2 0-15-16,5 0-29 15,7 3-22-15,2 14-32 16,0 11-14-16,11 9-3 16,14 0 0-16,3 7 0 15,-3-7 0-15,1-4 0 0,-4-3 0 16,-3-16 0-16,-8-3 0 16,-3-7 0-16,-4-4 0 15,3 0 0-15,2 0 0 16,1-15 0-16,3-15 0 15,-4-10 0-15,3-8 0 16,-1-4 0-16,0 5 0 16,1 4 0-16,-3 5 0 15,-4 15 0-15,-3 5 0 16,-2 11 0-16,0 7 0 16,0 0 0-16,0 0-8 15,0 0-27-15,0 4-10 16,2 11-32-16,-2 3-27 0,0 3-40 15,0-13-265-15</inkml:trace>
  <inkml:trace contextRef="#ctx0" brushRef="#br0" timeOffset="5099.76">10205 15819 708 0,'-11'15'38'0,"-2"0"13"16,7-12 1-16,6-3-29 15,0 0-21-15,0 0-2 16,0 0-5-16,12 0 8 16,4-8-4-16,-2-2 1 0,-3 2 2 15,-6 4-1-15,-1 1-1 16,-4 3 3-16,0-8-2 16,0-2-2-16,-2-5 3 15,-7-3-1-15,2 4-1 16,7 5 3-16,0 1 16 15,0 8 13-15,0 0-14 16,0 0-13-16,16 0 1 16,3 8-3-16,-4-8-3 15,-7 0 0-15,-6 4-17 16,-2-4-40-16,-2 0-54 16,-19 0-137-16</inkml:trace>
  <inkml:trace contextRef="#ctx0" brushRef="#br0" timeOffset="8293.71">5844 15012 105 0,'-15'0'501'0,"-5"0"-492"16,6 6-20-16,9 2 13 15,3-5 0-15,2 9 19 16,0 9 0-16,5 10 1 15,20 16 21-15,7-3 12 16,3-3-5-16,-3-8-15 16,-2-14-12-16,0-9-4 0,-3-6-6 15,3-4-1-15,-2 0 4 16,4-25-7-16,0-5-2 16,3-10-6-16,1 3 3 15,4 4-1-15,4 6 6 16,3 10-2-16,2 9 1 15,4 8 5-15,3 0-10 16,-4 0-2-16,1 0 2 16,-2 8-4-16,-10-2 3 15,-2-6 0-15,-2 5-3 16,-4-5 1-16,3 4 2 16,3 0 3-16,4 6 3 15,8 0-8-15,0 3 0 0,2 0 0 16,0-9 0-16,-4 0 0 15,-4-4 0-15,-1 0 0 16,-7 0 0-16,0-11 0 16,-1 1 0-16,1-3 0 15,3 5 0-15,5 2 0 16,4 6 0-16,1 0 0 16,1 0 0-16,-2 0 0 15,-2 0 0-15,-6 4 0 16,-3-2 0-16,-10-2 0 15,-8 0 0-15,-8 0-42 16,-5-12-75-16,-1-15-145 16</inkml:trace>
  <inkml:trace contextRef="#ctx0" brushRef="#br0" timeOffset="10319.65">10500 5423 322 0,'2'6'451'0,"-2"35"-419"0,0 3-31 15,0 8 5-15,0 3 5 16,-6 3-5-16,-11 5 9 16,-5-5-3-16,-11-3 0 15,-13-7 0-15,-12-6 0 16,-13-12 4-16,-21-6-12 16,-16-16-2-16,-16-8-6 15,-12-21-1-15,-5-35-5 16,2-25 3-16,10-22 10 15,18-18-2-15,24-6-2 16,33-1-1-16,39 3-3 16,15 9 0-16,51 16 1 15,29 20-2-15,26 24 3 16,20 24 7-16,24 26 5 0,15 6 10 16,5 29 2-16,1 21-9 15,-15 6 1-15,-17 8 0 16,-29 0 0-16,-27 0-2 15,-26 1-5-15,-24-3-2 16,-20-4 2-16,-13 2-15 16,-11 2-36-16,-33 2-82 15,-6 0-260-15</inkml:trace>
  <inkml:trace contextRef="#ctx0" brushRef="#br0" timeOffset="12210.15">6465 6138 328 0,'-19'14'362'0,"-13"-14"-331"16,-5-23-59-16,9-46 26 16,1-25 6-16,-8-20-2 15,3-7 0-15,4 1-1 16,11 11-3-16,9 20 3 15,8 23 13-15,0 19-5 0,25 18 0 16,5 15 7-16,9 10 9 16,1 4 0-16,-3 0-2 15,-1 4-12-15,-10 13-4 16,-5-5 2-16,-10 2-2 16,-9 1 0-16,-2-1-1 15,0 16-4-15,-16 7 4 16,-9 10-6-16,0 8-1 15,3-6 2-15,9-14-3 16,6-14 2-16,7-13-3 16,0-8-4-16,0 0 2 15,12-14 7-15,11-15-4 0,7-4 5 16,-3 3-2-16,-2 7-1 16,-2 11-1-16,-8 7 1 15,-4 5 2-15,-11 0 11 16,0 20 9-16,-3 23-14 15,-24 9-1-15,-3-2-2 16,4-10 1-16,3-13-1 16,12-14-8-16,7-10-37 15,4-3-61-15,0 0-69 16,0-9-285-16</inkml:trace>
  <inkml:trace contextRef="#ctx0" brushRef="#br0" timeOffset="12651.77">6752 5570 607 0,'-11'-9'214'16,"9"9"-166"-16,-1 3-34 15,3 1-14-15,0 10 2 16,20 17 18-16,8 15-8 16,0 15 0-16,-5-2-7 15,-7-6-1-15,-7-7-1 16,-2-10-6-16,-7-14-26 15,2-11-73-15,3-11-187 0</inkml:trace>
  <inkml:trace contextRef="#ctx0" brushRef="#br0" timeOffset="13326.41">7486 5975 233 0,'-2'29'203'0,"-3"-6"-146"16,-1 0-29-16,-2-10 42 15,3-3-16-15,1-6-15 16,4-2-19-16,0-2-12 16,0 0-4-16,0 0 0 15,0 0 2-15,-7-23 22 16,-11-13-1-16,-8-18-10 16,-15-17-11-16,-10-9 4 15,-8-12-9-15,-6-3 2 16,5 2 0-16,8 4 8 0,10 8-3 15,19 13-2-15,16 1-3 16,7 11 0-16,0 11-1 16,27 8-3-16,6 12 6 15,9 8 3-15,-1 9-1 16,3 8 6-16,-3 0 1 16,-4 14 4-16,-12 12 3 15,-7 12 3-15,-13 12-8 16,-5 8-5-16,-2 6-7 15,-25-4 1-15,1-12 1 16,5-17-5-16,8-19 0 16,8-12 0-16,5 0-2 0,0 0-1 15,0 0 1 1,0 0-2-16,5 0 2 0,17-11-1 16,10 0-1-16,6-2 5 15,-6 9-2-15,-7 4 1 16,-5 0 0-16,-7 11 2 15,-7 11 0-15,-6 6 0 16,0-2-5-16,0 1-5 16,-9-9-18-16,4-4-62 15,5-9-104-15,0-5-233 16</inkml:trace>
  <inkml:trace contextRef="#ctx0" brushRef="#br0" timeOffset="13470.17">7649 5431 302 0,'2'0'457'0,"1"0"-396"16,-3 4 10-16,0 23-2 16,5 4-36-16,4 11-27 15,2 5-7-15,6 5-10 16,0-4-76-16,9 1-142 16</inkml:trace>
  <inkml:trace contextRef="#ctx0" brushRef="#br0" timeOffset="14383.47">10546 6216 231 0,'12'25'291'16,"-8"10"-241"-16,-4 10-24 16,0-13 29-16,0-1 7 0,-13 2-5 15,-10 4-2-15,-7 0-21 16,-9-1-12-16,-10-3-12 15,-13 2-3-15,-15-2-3 16,-15-4-3-16,-11-11 3 16,-14-15 8-16,-5-6-8 15,-7-44-4-15,5-28 3 16,16-13-7-16,21-14 4 16,29-2-3-16,30 0 1 15,24 3-1-15,4 2 4 16,39 4-5-16,23 7 4 15,19 10-4-15,15 16 4 16,12 12 6-16,12 18-1 16,6 25 4-16,1 7 3 0,-8 18 4 15,-12 34-3-15,-15 14 0 16,-26 15-4-16,-23 2-3 16,-17 4-4-16,-24-2-11 15,-2 0-17-15,-22-2-83 16,-22-7-257-16</inkml:trace>
  <inkml:trace contextRef="#ctx0" brushRef="#br0" timeOffset="15742.22">6886 7582 523 0,'-28'11'120'0,"-14"-11"-114"16,14 0 10-16,2-27-8 15,-10-25-6-15,6-24 1 16,-2-20-5-16,2-13 5 16,8-10-4-16,12 8 1 0,10 9-1 15,0 17 8-15,12 17 11 16,20 16 2-16,3 19-1 16,4 8-1-16,5 10-9 15,-7 12-3-15,-5 3 7 16,-5 0 1-16,-13 0 2 15,-7 16 3-15,-7 18 5 16,0 14-15-16,-16 9-2 16,-14 7-6-16,0-8 1 15,5-15 0-15,9-12-1 16,8-18-1-16,8-11-4 16,0 0-6-16,0 0 11 15,12-9-1-15,16-7 0 16,2-1 0-16,9 9 0 0,-2 8-1 15,-1 0 3-15,-4 2-1 16,-4 19 4-16,-11 2 2 16,-13 6 6-16,-4 2-2 15,0 4-2-15,-21 0-6 16,-4-4 0-16,0-10-19 16,6-9-49-16,0-12-102 15,15-4-252-15</inkml:trace>
  <inkml:trace contextRef="#ctx0" brushRef="#br0" timeOffset="16115.83">7366 6930 261 0,'-9'37'515'0,"7"9"-433"15,2 4-60-15,0-7-13 16,5 1-6-16,16-5-9 16,-1-6-44-16,3-2-110 15,0-20-439-15</inkml:trace>
  <inkml:trace contextRef="#ctx0" brushRef="#br0" timeOffset="16911.75">7811 7441 400 0,'-26'0'225'0,"-6"0"-187"15,-4-37 12-15,-7-22 3 0,-2-27-36 16,-6-30-17-16,2-16 1 16,10-11-3-16,16 9 1 15,19 22-1-15,4 29-3 16,7 25 5-16,18 20-4 15,5 20 12-15,0 11 14 16,2 7-1-16,2 7 0 16,-1 22-2-16,-6 8-5 15,-4 5-7-15,-10 5-1 16,-9-1-3-16,-4-1 3 16,0-3-5-16,-19-3 2 15,-6-8-5-15,5-8 7 0,3-11-6 16,8-8 3-16,7-4 1 15,2 0-12 1,0-16 9-16,0-13-3 0,22-7 0 16,8 8-1-16,6 9 4 15,-4 13-1-15,4 6 5 16,-6 0 11-16,-2 23 3 16,-10 12 9-16,-12 10-8 15,-6 7-9-15,0 2-5 16,-8-6-1-16,-10-13-9 15,3-14-31-15,2-19-95 16,9-2-192-16</inkml:trace>
  <inkml:trace contextRef="#ctx0" brushRef="#br0" timeOffset="17271.21">8162 6645 679 0,'-8'11'134'0,"-5"-4"-122"16,7-5-3-16,6-2-4 16,0 0 0-16,0 0-3 15,0 0-1-15,19 2 5 16,8 9 9-16,5 3-8 16,-2 5 5-16,-7 5 1 0,-7 4-2 15,-5 2-7-15,-11 6 3 16,0 1-2-16,0 4-4 15,-13-5 4-15,-8-5-3 16,3-9 18-16,6-9 9 16,3-5 1-16,7-7-21 15,2 2-9-15,0-3 0 16,0 0 0-16,4 0 0 16,24 0 0-16,9 0 0 15,4 0 0-15,1-8 0 16,-3-10-71-16,-3-3-85 15,-1-6-386-15</inkml:trace>
  <inkml:trace contextRef="#ctx0" brushRef="#br0" timeOffset="26511.29">13816 5738 108 0,'-8'-15'0'0,"8"7"32"0,0 8 30 15,0 0-19-15,0 0 10 16,-2 0 13-16,2 0-10 16,-2 0-19-16,2 0-8 15,0 0-4-15,0 0 2 16,0 0-4-16,0 0 2 15,0 0 3-15,0 0 0 16,0 0-5-16,0 0-11 16,0 0-6-16,-3 0-4 15,3 0-1-15,0 0 0 16,0 0 2-16,0 0-3 16,0 0 0-16,0 0 3 0,0 0-3 15,0 0 0 1,0 0 5-16,0 0 3 0,0 0 0 15,0 0 2-15,0 10-2 16,0 23-4-16,17 19-1 16,1 10 1-16,-4 7 0 15,2-1-2-15,-2 0 2 16,-3-2-1-16,0-10 1 16,1-5-1-16,0-13-2 15,-4-13 4-15,-2-13-2 16,-2-9 0-16,1-3 0 15,6 0 1-15,6-13 8 16,0-26 3-16,7-23-8 16,-1-21-1-16,11-12-7 15,3 1 6-15,9 7-5 0,2 13 0 16,1 14 1-16,-1 16-2 16,-11 14 3-16,-7 8-3 15,-12 10 3-15,-6 4-3 16,-10 3 2-16,-2 4 9 15,0 1 15-15,0 0-2 16,0 0-2-16,0 0-11 16,0 0-3-16,0 0-5 15,0 0-1-15,0 0 1 16,0 0-3-16,0 0 2 16,0 0-2-16,0 0 3 15,0 0-12-15,0 0-31 0,0 0-51 16,-10 0-125-16</inkml:trace>
  <inkml:trace contextRef="#ctx0" brushRef="#br0" timeOffset="27141.55">13820 9440 419 0,'-49'-19'37'0,"13"9"-29"16,10 2 3-16,13 1 43 16,9 7 9-16,4 0-19 15,0 0-16-15,22 29-22 16,29 35-3-16,11 15 1 16,-4 2-2-16,-13-15 8 15,-11-20 10-15,-8-15 0 16,-7-15-1-16,2-9-5 15,-1-7 12-15,3-13 3 16,-4-31-13-16,-8-20-4 16,-7-20-4-16,1-12-3 15,2-1-3-15,7 8-3 0,5 12 0 16,3 18-2-16,-3 21-4 16,-6 17-15-16,-5 13-17 15,-6 8 11-15,0 6-5 16,3 26-94-16,1 5-149 15</inkml:trace>
  <inkml:trace contextRef="#ctx0" brushRef="#br0" timeOffset="27754.74">13624 12637 267 0,'-2'2'353'0,"2"36"-334"15,0-1-26-15,7-3 2 16,13-4 9-16,6 1-1 16,2 13 3-16,-1 7 2 0,-1 3-1 15,-6 0 10-15,-4-9 4 16,-7-9 8-16,-4-14 1 15,-3-14-8-15,0-5-8 16,2-3-9-16,0 0-2 16,-2-25 13-16,0-29-1 15,1-22-9-15,-1-12-4 16,5-7-1-16,7 8-5 16,8 8-26-16,8 17-35 15,8 13-28-15,1 9-55 16,-1 11-242-16</inkml:trace>
  <inkml:trace contextRef="#ctx0" brushRef="#br0" timeOffset="35165.35">21525 6257 137 0,'-34'29'226'15,"-1"-8"-149"-15,10-11-29 16,-1-2 6-16,3-8-12 16,1 0-16-16,1 0 5 15,0 0-6-15,1-19-13 0,-8-21-3 16,-2-23-3-16,-2-32 0 15,2-25-2-15,5-21-3 16,8-4 3-16,12 11-4 16,5 20 0-16,7 31-2 15,25 33 3-15,6 24-2 16,5 21 3-16,4 5 14 16,5 21 1-16,-1 27-3 15,-6 3 3-15,-7 5-12 16,-13-2 0-16,-11-8 8 15,-14-3-8-15,0-5 4 16,-5-6-6-16,-22-5 1 0,-3-10 1 16,-5-5 1-16,3-8-7 15,0-4 3-15,7 0 0 16,8 0-3-16,8 0 3 16,9 0-3-16,0 0 1 15,0 0-5-15,0 0 0 16,7 0 3-16,18-4 4 15,12-10-2-15,0 2 0 16,2-3 2-16,-4 5-3 16,-8 5 0-16,-1 5 2 15,-8 9 1-15,-4 30-2 16,-7 16 2-16,-7 4-1 16,0-5 12-16,0-11 6 0,-12-15-13 15,5-15-1-15,5-6-4 16,0-7-7-16,-3 0-43 15,3-16-46-15,2-28-63 16,0-12-356-16</inkml:trace>
  <inkml:trace contextRef="#ctx0" brushRef="#br0" timeOffset="35353.83">22043 5782 316 0,'-19'7'334'16,"4"26"-308"-16,2 11-24 16,11 4 1-16,2-5-4 15,0 3 3-15,7-7-10 16,7-6-30-16,2-15-89 16,3-9-289-16</inkml:trace>
  <inkml:trace contextRef="#ctx0" brushRef="#br0" timeOffset="36252.78">22793 6056 44 0,'-19'0'468'0,"1"0"-436"15,-7-27-31-15,4-24 13 16,-2-20 1-16,0-16-9 0,6-6 3 16,6-11-8-16,9-1 3 15,2 12-4-15,2 16 0 16,26 21 0-16,2 17 10 16,4 14 6-16,3 11 1 15,2 2 1-15,1 5-9 16,1 5-4-16,-5-2 0 15,-8 1 5-15,-5 3-7 16,-7 0 14-16,-2 25 28 16,-5 30-18-16,-9 21-14 15,0 11-2-15,-2-6 0 16,-21-13 1-16,3-16-6 16,-1-23-3-16,-5-9 1 0,-4-9-2 15,-4-11-5-15,-3 0-6 16,-2-6 5-16,5-17-4 15,6-6 2-15,9 2 1 16,17-2-25-16,2 2 4 16,19 9-6-16,18-3 10 15,6 10 2-15,1 5 8 16,-1 1 7-16,-4 5 4 16,-7-6 1-16,-4 5 1 15,-11 1 1-15,-6 0 8 16,-7 0 20-16,-4 0 11 15,0 0 2-15,0 0-8 0,0 0-13 16,0 0-16 0,0 0-2-16,0 0-5 0,0 0 3 15,7 0-1-15,7 4-4 16,7 13 5-16,7 3-3 16,-3 5 1-16,0 2-1 15,-4-1 3-15,-5 2-2 16,-4-2-1-16,-8 2 3 15,-4-6-4-15,0-1 5 16,0 2-5-16,-25 0 0 16,-14-1 2-16,-10 1 0 15,-1-4-1-15,-1-7 0 16,5-4-7-16,11-8-5 0,10 0-33 16,7 0-6-1,14 0-13-15,4-10-29 0,0-15-72 16</inkml:trace>
  <inkml:trace contextRef="#ctx0" brushRef="#br0" timeOffset="36755.71">23604 5524 559 0,'-32'0'98'0,"6"0"-89"16,9 7 6-16,13-6 5 16,4-1 3-16,0 0-11 15,0 0-4-15,0 9-3 16,11 5 10-16,14 3-2 16,5 8-8-16,-2-6-3 0,0-1 3 15,-8 2 3-15,-2 1 8 16,-9 4 1-16,-7 2 0 15,-2 4-4-15,0 0-7 16,-13 0-4-16,-12-2 4 16,5-8 5-16,-1-5 11 15,6-7-5-15,6-4-13 16,3-2 2-16,3-3 0 16,3 2-7-16,12 9-2 15,30-1-13-15,20-8-86 16,15-2-146-16</inkml:trace>
  <inkml:trace contextRef="#ctx0" brushRef="#br0" timeOffset="37369.11">24677 5882 559 0,'-22'56'30'0,"3"-2"-13"16,10-19 39-16,1-16-15 0,4-9 13 16,1-10-18-1,-1 0-18-15,-7-22-17 0,-3-33-1 16,-4-25-1-16,3-30 5 15,4-14-8-15,5-19 5 16,6 2-3-16,0 13-2 16,0 27 3-16,13 30 3 15,10 25 1-15,3 28 2 16,-2 18 5-16,8 0 11 16,0 31 4-16,-4 23-5 15,-2 8-1-15,-12 6-2 16,-7-1-8-16,-7-12 1 15,0-9-7-15,0-14-1 16,-17-9-2-16,4-12 0 0,-2-4-1 16,6-7-6-16,1 0-9 15,-1-11 13-15,9-12 3 16,0 1-3-16,0 3 1 16,24 2-2-16,4 9 2 15,6 8 0-15,-4 0 6 16,2 0-4-16,-4 19-1 15,-5 6 5-15,-4 4 3 16,-10-2 3-16,-9 10 3 16,0 3-8-16,-21 1-1 15,-7 2 0-15,4-12-4 16,3-10 1-16,12-9-2 16,-1-12-47-16,10 0-88 0,0-23 5 15,4-16-156-15</inkml:trace>
  <inkml:trace contextRef="#ctx0" brushRef="#br0" timeOffset="37752.92">25169 5489 617 0,'5'4'79'16,"-5"2"-41"-16,0-6-21 16,7 0-11-16,4 0 10 15,1 3 6-15,6 2-4 16,3 6 6-16,-1 7-3 15,1 12 9-15,-4 3-9 0,-10 6-2 16,-7 2-3 0,0-5-3-16,0-5-1 0,0-9-7 15,0-8 3-15,-3-5-4 16,1-4 0-16,2-5-2 16,0 0-2-16,0 0 0 15,0 0 0-15,0 0-2 16,0 1 2-16,0 4 0 15,0 8-3-15,0 3 4 16,2 5 2-16,-2 1 0 16,0-1 0-16,0 0-1 15,-4-3-1-15,-15-2 2 16,-2 0-4-16,3-7-20 16,2-2-13-16,5-7-30 15,6 0-40-15,5-25-36 0,0-16-105 16</inkml:trace>
  <inkml:trace contextRef="#ctx0" brushRef="#br0" timeOffset="38465.74">26375 5746 63 0,'-12'35'180'0,"10"6"-59"15,2 9-22-15,0 4-26 16,0 2 0-16,0-4 3 16,0-9 12-16,0-14-21 15,0-10-6-15,0-13-21 16,0-6-4-16,0 0-13 16,-11-25-14-16,-10-29-8 0,-4-25-1 15,4-26 3-15,1-21-5 16,3-16 5-16,4-8-10 15,8 9-1-15,5 27 1 16,7 27 1-16,23 38 4 16,9 24-3-16,2 18 3 15,3 7 3-15,4 13 6 16,0 18-1-16,-2 8 2 16,-4 4-5-16,-10 3 3 15,-11 4-2-15,-14-2-1 16,-7 3 0-16,-2 3 0 15,-30 2-1-15,-8-7-2 16,-1-11 0-16,6-9 0 0,7-19 0 16,7-10 0-16,8 0 0 15,6 0 0-15,5 0 0 16,2 0 0-16,0 0-4 16,5 0 0-16,15 0 5 15,7 15 2-15,1 7-4 16,-7 6 0-16,-3 2 5 15,-6 0-2-15,-5-5-2 16,-5-5 0-16,-2-7 0 16,0-8 0-16,0-2-18 15,0-3-65-15,9 0-55 16,12 0-51-16,9-17-217 16</inkml:trace>
  <inkml:trace contextRef="#ctx0" brushRef="#br0" timeOffset="38683.47">26899 5566 443 0,'12'-2'187'16,"-12"2"-74"-16,0 0-24 16,0 16-53-16,-2 24-23 15,-12 15 3-15,5 4 16 16,4 4 1-16,5-8-17 16,0-10-12-16,28-6 0 15,9-9-4-15,8-12 4 16,6-10-3-16,2-8 0 0,-5-10-3 15,-6-25-15 1,-5-9-32-16,-12-6-44 0,-7-3-102 16,-8-1-318-16</inkml:trace>
  <inkml:trace contextRef="#ctx0" brushRef="#br0" timeOffset="38804.32">27157 5611 522 0,'-18'25'303'16,"-2"23"-209"-16,3 18-22 15,6 6-40-15,5 11-32 16,2 12 0-16,0 7-39 16,4 10-143-16</inkml:trace>
  <inkml:trace contextRef="#ctx0" brushRef="#br0" timeOffset="45919.61">21060 6284 204 0,'7'-8'312'16,"-7"8"-215"-16,2 0-86 15,19 31-8-15,25 19 11 16,24 18 18-16,12 13 5 15,5-9-3-15,3-16-1 16,0-20-2-16,0-18-10 0,4-8-2 16,-2-8-4-16,5-2 3 15,-1 0 0-15,7 0-7 16,10-10-1-16,7-13-4 16,2-8-4-16,2-6 0 15,3-5 0-15,1 1 0 16,11 8 6-16,-1 15 1 15,0 13-5-15,0 5 2 16,-14 23-1-16,-7 12 0 16,-16 4 0-16,-9-6 2 15,-6-10-2-15,-3-13 7 16,-3-7-9-16,1-3-1 0,2 0 1 16,4 0-3-16,6 0 2 15,5 0 0-15,1 12 4 16,-5 13-1-16,-4 2-5 15,-5-4 0-15,1-7 0 16,-4-10 0-16,1-6 0 16,7 0 0-16,-3 0 0 15,3-1 0-15,2 1 0 16,-3 0 0-16,-4 22 0 16,-6 7 0-16,-6 0 0 15,-8-8 0-15,-1-9 0 16,-4-7 0-16,-2-5 0 15,-1 0 0-15,1-14 0 0,4-10 0 16,7 1 0-16,0 3 0 16,-2 1 0-16,-3 7 0 15,-4-1 0-15,-3 3 0 16,1 0 0-16,-1-1 0 16,3 3 0-16,2-5 0 15,3-1 0-15,-1-1 0 16,-4-1 0-16,2-1 0 15,-9 7 0-15,-4 6-83 16,-15 4-83-16,-14 1-189 16</inkml:trace>
  <inkml:trace contextRef="#ctx0" brushRef="#br0" timeOffset="82883.14">27838 6346 166 0,'0'0'186'16,"0"4"-175"-16,-4 0-13 16,4-4 1-16,0 0 1 15,0 0 20-15,0 0 25 16,0 0-2-16,0 0 1 15,0 0-1-15,0 7-11 0,0 3 14 16,23 9-9-16,9 8-20 16,7 3-6-16,2 4-9 15,4-1 2-15,-7 0-4 16,-3-6-13-16,-5-1-5 16,-9-4-9-16,-10-4-10 15,-7-2-23-15,-4-5-23 16,0-3-184-16</inkml:trace>
  <inkml:trace contextRef="#ctx0" brushRef="#br0" timeOffset="83070.19">27877 6821 562 0,'-23'1'57'0,"10"4"-36"15,8-5-17-15,5 0 0 16,0 0 3-16,26 0 17 15,12 0-1-15,13 6-14 16,4 8-3-16,2 7-7 16,-1 4-31-16,-5 4-33 15,-10 5-90-15</inkml:trace>
  <inkml:trace contextRef="#ctx0" brushRef="#br0" timeOffset="116172.78">13842 18402 381 0,'-22'16'163'16,"-3"3"-86"-16,10-9-67 15,11-6 10-15,4-4 8 16,0 0-9-16,0 0-13 0,10 0-7 15,22 0 6-15,16 3 13 16,9-2-5-16,5 3-4 16,3-4-6-16,4 0 1 15,3 0 1-15,-1-12-1 16,2-13-3-16,3-3 0 16,2 0 4-16,3-3-7 15,2 0 5-15,-1 3-4 16,-1 5 3-16,2 0 0 15,-1 10 1-15,1 5-2 16,5 8 0-16,4 0 2 16,0 4 1-16,-2 15-2 15,-7 0 1-15,-10-5-3 16,-13-3 0-16,-9-6 1 0,-10-5-4 16,-13 0 6-16,-8 3-4 15,-6-3 2-15,0 1 13 16,7 8 5-16,4-3-5 15,7 2-8-15,3 1-3 16,1-3-2-16,3-2 0 16,3 0 0-16,-1-4 0 15,6 0-1-15,-2 0-1 16,9-4 4-16,8-4-2 16,6 6-1-16,9 2 2 15,7 0-2-15,-1 0 0 0,1 0 0 16,-4 0 0-1,-4 0-10-15,-1-21-13 0,0-19-33 16,-2-7-38-16,0-15-129 16</inkml:trace>
  <inkml:trace contextRef="#ctx0" brushRef="#br0" timeOffset="-32275.53">26520 7984 690 0,'-46'0'92'0,"21"0"-89"16,10 0 13-16,15 0-13 15,0 0-4-15,24 0-2 16,17 0 8-16,16 13 5 16,18 32 4-16,9 23-4 15,6 17-12-15,2 10 5 0,-5 7-34 16,-6 8-89-16,-10 6-115 16</inkml:trace>
  <inkml:trace contextRef="#ctx0" brushRef="#br0" timeOffset="-31817.42">26440 11486 684 0,'-23'0'54'16,"16"0"-77"-16,7 10 14 15,30-4 12-15,20 3 1 16,14 3 1-16,8-3-7 15,1-2 6-15,8-2-5 16,-1-5-34-16,3 0-65 16,-9 0-207-16</inkml:trace>
  <inkml:trace contextRef="#ctx0" brushRef="#br0" timeOffset="-31593.57">26828 11372 647 0,'-30'19'39'0,"12"-1"-40"16,18-4 1-16,5 4-6 15,36 8 17-15,17 11 2 16,6 7-10-16,2 0 1 16,-1-3-4-16,-10 2-1 15,-12-2 5-15,-15-1-7 16,-16-1-11-16,-12-3-7 15,0-9-56-15,-14-7-120 16</inkml:trace>
  <inkml:trace contextRef="#ctx0" brushRef="#br0" timeOffset="-31053.65">27222 14819 649 0,'-47'58'87'0,"13"-12"-84"0,16-19 17 16,18-13 32-16,0-12-38 15,0 2-22-15,4 1 5 16,26-1 11-16,18 0-11 15,10 2 6-15,2-6 0 16,2 0-7-16,-7 0-23 16,-4 0-48-16,-5 0-24 15,-10-19-81-15</inkml:trace>
  <inkml:trace contextRef="#ctx0" brushRef="#br0" timeOffset="-30805.76">27417 14697 540 0,'-18'-2'98'0,"6"2"-82"16,10 0 9-16,2 0-26 16,21 2 6-16,24 21 14 15,13 2-14-15,6 10-2 16,-2 4-2-16,-8 5 5 16,-11 6 3-16,-15 1 8 15,-16 7 12-15,-12-6 9 16,0-5-15-16,-28-2-8 15,-9-4-7-15,-2-16-6 16,4-11-10-16,3-12-46 0,7-2-34 16,13-9-25-1,12-19-187-15</inkml:trace>
  <inkml:trace contextRef="#ctx0" brushRef="#br0" timeOffset="-29245.76">26941 8547 536 0,'-64'-5'52'16,"32"-4"-41"-16,15 5 50 16,13 0-20-16,4 1-27 15,0 3-9-15,11 0-6 16,23 7 24-16,13 20 3 15,6 4-12-15,-1-3-9 16,-10-4 0-16,-12-9-3 16,-14-6-3-16,-6-7 5 15,-6-2-4-15,0 0 2 0,-4 0-1 16,0-18 0-16,0-30-27 16,0-14-23-16,0-6-35 15,0 10-101-15,16 22-248 16</inkml:trace>
  <inkml:trace contextRef="#ctx0" brushRef="#br0" timeOffset="22558.99">30001 11515 130 0,'-11'24'290'16,"6"8"-245"-16,5 11-19 16,0-2 33-16,11 9 12 15,3 6-26-15,0 2-16 16,-1 2-10-16,2-6-13 15,-6-7-6-15,0-3-33 16,-4-7-60-16,-1-10-54 16,1-8-207-16</inkml:trace>
  <inkml:trace contextRef="#ctx0" brushRef="#br0" timeOffset="22894.46">29994 11542 452 0,'2'-7'66'0,"15"7"-62"16,7 0-2-16,11 0 11 15,2 0 2-15,2 13 10 16,0 15 9-16,-5 8-18 16,-8 7 5-16,-9 5-2 15,-15 0-7-15,-2-3 3 16,0-5 1-16,-23-10 0 15,-1-7-3-15,1-10 2 16,1-9-5-16,5-4 2 16,6 0-9-16,4 0 0 0,2 2 7 15,5 0 1-15,0 0-3 16,0 2-3-16,21 5-5 16,11 3 0-16,17 0 4 15,1-1-36-15,1-9-24 16,2-2-52-16,-5 0-64 15</inkml:trace>
  <inkml:trace contextRef="#ctx0" brushRef="#br0" timeOffset="23074.82">30512 11906 554 0,'13'37'93'15,"11"-4"-101"-15,6-12 3 0,4-13 10 16,0-6-20-16,-2-2-24 16,1 0-23-16,-3-8-58 15,-9-15-137-15</inkml:trace>
  <inkml:trace contextRef="#ctx0" brushRef="#br0" timeOffset="23247.39">30679 11844 673 0,'-6'52'51'0,"6"12"-48"16,0 4 42-16,11 5 0 15,12-3-13-15,7-6-17 0,9-16-10 16,10-21-7-16,6-21-6 16,3-8-45-16,-6-48-73 15,-1-28-184-15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36:45.3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164 343 8104,'2'0'180,"-1"0"1,0 0-1,0 0 0,0 1 1,0-1-1,0 1 1,0-1-1,0 0 1,0 1-1,0 0 1,0-1-1,-1 1 1,1 0-1,0-1 0,0 1 1,0 0-1,-1 0 1,1-1-1,0 1 1,-1 0-1,1 0 1,-1 0-1,1 0 1,-1 0-1,1 0 0,-1 0 1,0 0-1,0 0 1,1 0-1,-1 0 1,0 1-1,0-1 1,0 1-1,0 51 3085,-2-28 846,-13-35-3812,-2-6-315,1-1-1,0 0 1,1-1-1,2-1 1,-1 0 0,2-1-1,1 0 1,0-1 0,2 0-1,0-1 1,2 1-1,0-2 1,-4-23 0,11 44 112,0 2-82,-1 0 0,1 0-1,0 0 1,0-1 0,0 1 0,0 0 0,0 0 0,0 0 0,0 0 0,0-1 0,0 1-1,0 0 1,0 0 0,0 0 0,0-1 0,0 1 0,0 0 0,0 0 0,0 0 0,0-1 0,0 1-1,0 0 1,0 0 0,0 0 0,0 0 0,0-1 0,1 1 0,-1 0 0,0 0 0,0 0-1,0 0 1,0 0 0,0-1 0,0 1 0,1 0 0,-1 0 0,0 0 0,0 0 0,0 0 0,0 0-1,1 0 1,-1 0 0,0-1 0,0 1 0,0 0 0,1 0 0,-1 0 0,0 0 0,0 0-1,0 0 1,0 0 0,1 0 0,-1 0 0,0 0 0,0 0 0,0 0 0,1 1 0,-1-1 0,0 0-1,0 0 1,0 0 0,0 0 0,1 0 0,-1 0 0,0 0 0,0 0 0,0 1-1,218-1 1365,-218 1-1218,1 0 1,-1 1-1,0-1 1,0 0-1,1 1 1,-1-1-1,0 0 1,0 1-1,0-1 1,-1 1-1,1-1 1,0 0-1,0 1 1,-1-1-1,0 2 1,-2-1-153,0 0 0,0 0 0,-1 0 0,1 0 0,0-1 0,-1 0 0,1 0 0,-1 0 0,1 0 0,-1 0 0,0-1 0,1 1 0,-1-1 0,-4 0 0,0 0-72,0 0 0,0-1 1,0 1-1,0-1 1,-13-4-1,17 3 29,0-1-1,0 1 1,0-1 0,0 0-1,1 0 1,-1 0 0,1-1-1,-1 1 1,1-1 0,0 0-1,1 0 1,-1 0-1,1 0 1,-1 0 0,1-1-1,-2-8 1,1 7 1,1 0-1,1-1 1,-1 0-1,1 1 1,0-1-1,0 0 1,1 0-1,0 0 1,0 1 0,1-1-1,1-10 1,9 14-41,1 3 142,-4-1 12,0 1 1,-1 0-1,1 0 1,0 0-1,-1 1 1,1 1 0,-1-1-1,1 1 1,-1 0-1,0 1 1,0 0-1,0 0 1,0 0-1,7 6 1,-1 3 43,0 0-1,-1 2 1,-1-1 0,0 1 0,0 1 0,-2 0-1,0 1 1,10 23 0,-18-38-94,0 1 0,-1-1 0,1 0 1,0 0-1,-1 1 0,0-1 0,1 0 0,-1 0 1,0 1-1,1-1 0,-1 1 0,0-1 0,0 0 1,0 1-1,0-1 0,0 0 0,-1 1 1,1-1-1,0 0 0,-1 1 0,1-1 0,-1 0 1,1 1-1,-1-1 0,1 0 0,-1 0 0,0 0 1,0 0-1,0 0 0,0 0 0,0 0 0,0 0 1,0 0-1,0 0 0,-2 1 0,-1-1-20,-2 1 0,1-1-1,0-1 1,0 1 0,0-1-1,0 0 1,-9 0 0,-3-1-153,7 1 101,-1 0 1,1 0 0,0-1 0,0-1-1,0 0 1,0 0 0,0-1-1,0 0 1,-10-6 0,16 7 27,0 0 1,1-1-1,-1 1 0,1-1 0,0 0 1,0 0-1,0 0 0,0-1 1,0 1-1,1-1 0,-1 0 1,1 1-1,0-1 0,0 0 1,1 0-1,-1 0 0,1 0 1,0-1-1,0 1 0,0 0 0,0-1 1,1 1-1,0 0 0,0-6 1,0 7 2,0 1 1,0 0-1,1 0 0,-1 0 1,0 0-1,1 0 1,0 0-1,-1 0 0,1 0 1,0 0-1,0 0 1,0 0-1,0 0 1,1 0-1,-1 1 0,0-1 1,1 0-1,-1 1 1,3-2-1,0 0 11,0 0 0,0 1 0,0 0 0,0 0 0,1 0 0,-1 0 0,1 0 0,6 0 0,11-2 141,0 2 0,0 0 0,24 2 0,-29 1 48,-2-2-21,-10 1-17,1 0 0,-1 0-1,0 0 1,0 0 0,1 1-1,-1 0 1,8 3 0,-11-3-79,-1 0 0,1 0 0,-1 0 0,1 0 0,-1 0 0,0 0 0,0 1 0,1-1 0,-1 1 0,0-1 0,0 1 0,-1-1 0,1 1 0,0-1 0,0 1 0,-1 0 0,1 0 0,-1-1 1,1 1-1,-1 0 0,0 0 0,0-1 0,0 1 0,0 0 0,0 0 0,0 2 0,-1 3-16,0 1 0,0-1 0,-1 0 1,0 1-1,0-1 0,0 0 0,-1 0 0,0 0 0,-1 0 0,0-1 1,0 0-1,0 1 0,0-1 0,-1-1 0,0 1 0,-1-1 0,1 1 1,-1-2-1,0 1 0,0-1 0,-10 6 0,3-2-86,0-1 1,0-1-1,-1 0 0,0-1 1,0 0-1,0-2 0,0 1 1,-1-1-1,1-1 0,-17 0 0,30-2-54,0 0-1,1 0 1,-1 0-1,0 0 0,0 0 1,1 0-1,-1 0 1,0 0-1,1 0 0,-1-1 1,0 1-1,1 0 1,-1 0-1,1-1 0,-1 1 1,0 0-1,1-1 0,-1 1 1,1-1-1,-1 1 1,1-1-1,-1 1 0,1-1 1,-1 1-1,1-1 1,0 1-1,-1-1 0,1 1 1,0-1-1,-1 0 1,1 1-1,0-1 0,0 0 1,0 0-1,4-24-3927,13-3-3706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36:52.45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29 11659,'4'-12'8891,"0"-2"-432,-4 14-8391,0-1 1,0 1-1,0 0 0,1 0 1,-1 0-1,0 0 0,0-1 1,0 1-1,0 0 0,0 0 1,1 0-1,-1 0 0,0 0 1,0 0-1,0 0 0,1-1 0,-1 1 1,0 0-1,0 0 0,0 0 1,1 0-1,-1 0 0,0 0 1,0 0-1,1 0 0,-1 0 1,0 0-1,0 0 0,0 0 1,1 0-1,-1 0 0,0 1 1,0-1-1,0 0 0,1 0 1,-1 0-1,0 0 0,0 0 1,0 0-1,0 0 0,1 1 1,-1-1-1,0 0 0,0 0 1,0 0-1,0 0 0,0 1 1,1-1-1,-1 0 0,0 0 1,0 0-1,0 1 0,0-1 1,0 0-1,5 9-68,0-1 0,0 1 0,-1 0 0,0 0 0,-1 1 0,0-1 0,-1 1 0,2 10 0,3 9 0,59 229 0,50 179 0,-99-379 0,-95-128 0,68 60 0,1 0 0,0-1 0,0 0 0,1-1 0,1 0 0,0 0 0,1 0 0,0-1 0,-5-16 0,5 7 0,2 0 0,0 0 0,1-1 0,1-45 0,3 55 0,1 0 0,0 0 0,1 1 0,1-1 0,0 1 0,0-1 0,1 1 0,1 0 0,0 1 0,0 0 0,1 0 0,1 0 0,0 1 0,0 0 0,17-15 0,-8 8 0,1 2 0,0 0 0,1 1 0,1 1 0,0 1 0,0 1 0,1 1 0,28-10 0,117-19 0,-164 38-153,-1 1 0,1 0 0,-1-1 1,0 1-1,1-1 0,-1 0 0,0 1 0,1-1 0,-1 0 1,0 0-1,0 0 0,0 0 0,0 0 0,0 0 0,0 0 0,0 0 1,0 0-1,1-2 0,2-27-7267,-4 16-3876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36:03.5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90 1 19955,'-21'38'2883,"-11"4"-2147,6 1 2179,26-19-1922,-11 4-929,11 5-96,0 0-64,0 10-1442,11-5-1697,20-5-1185,6 0-1409,0-9-2563</inkml:trace>
  <inkml:trace contextRef="#ctx0" brushRef="#br0" timeOffset="1">169 588 2530,'0'61'8745,"0"1"-6791,0-10 63,0-10-63,0 6-288,0-15-161,0-5 481,-6-4-224,6-10 256,0-9-769,0 4-1089,0 6-833,0 18-3042,0 5-5670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7:51.66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91 0 19827,'-21'17'1945,"10"-9"-1211,0 1 0,1 0-1,0 0 1,1 1-1,-10 12 1,19-22-655,0 1 0,0-1 0,0 0 0,0 1 0,0-1 0,0 0 0,1 0 0,-1 1 0,0-1 0,0 0 0,0 0 0,0 1 0,0-1 0,0 0 0,0 0 0,0 1 0,1-1 0,-1 0 0,0 0 0,0 1 0,0-1 0,1 0 0,-1 0 0,0 0 0,0 0 0,0 1 0,1-1 0,-1 0 0,0 0 0,0 0 0,1 0 0,-1 0 0,0 0 0,1 0 0,-1 0 0,0 0 0,0 0 0,1 0 0,-1 0 0,0 0 0,0 0 0,1 0 0,-1 0 0,0 0 0,1 0 0,-1 0 0,23 1-375,-16 0 707,11 1-190,-1 1-1,1 1 1,0 0 0,-1 2 0,0 0 0,19 10 0,-27-12-156,0 1 0,-1 0 0,0 1 0,0 0-1,-1 0 1,1 1 0,-1 0 0,-1 0 0,1 1 0,-1-1 0,-1 2 0,1-1 0,3 9 0,-7-13-58,0 0 0,-1 0 0,0 0 0,0 1-1,0-1 1,0 0 0,0 0 0,-1 1 0,0-1-1,0 0 1,0 1 0,-1-1 0,1 0 0,-1 1-1,0-1 1,0 0 0,0 0 0,-1 0 0,-3 6-1,-3 4 22,0 0 0,-1-1-1,-1 0 1,-12 12-1,-16 22 9,32-37-36,0 0 0,1 0 0,0 1 0,0-1 0,1 1 0,0 0 0,1 0 0,0 1 0,1-1 0,1 1 0,-1-1 0,2 20 0,1-27 0,0 0 0,0 0 0,0 0 0,1 0 0,-1-1 0,1 1 0,0 0 0,1-1 0,-1 0 0,0 1 0,1-1 0,0 0 0,-1 0 0,1 0 0,1-1 0,-1 1 0,0-1 0,1 1 0,-1-1 0,1 0 0,-1-1 0,1 1 0,6 1 0,13 7 0,1-2 0,34 8 0,-57-16 0,16 4-591,1-1 0,-1 0-1,27-1 1,-41-7-6423,-3-11 2967,0 13 1597,0-38-13672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35:54.6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63 426 10666,'-16'14'7169,"13"-10"-6497,-1 0 0,1-1-1,-1 1 1,0-1-1,0 0 1,-1 0-1,1-1 1,-1 1 0,-6 1 7019,26-4-6522,1290-55-1142,-1202 49-27,1319-54 0,-178 11 0,548-17 0,-1691 68 0,-45 1 0,112-11 0,-138 2 0,0-2 0,0-1 0,38-17 0,32-11 0,-34 22 0,120-14 0,-20 5 0,-119 12 0,-33 8 0,-1 0 0,0 2 0,1-1 0,18 0 0,114 3-208,-145-18-5718,-1-16-1457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35:54.98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64 0 10954,'-10'7'4122,"6"-5"-3395,0 0 1,1 0-1,0 0 1,0 0 0,-1 1-1,1-1 1,1 1-1,-1 0 1,0 0-1,1 0 1,-1 0 0,1 0-1,0 1 1,0-1-1,0 1 1,1-1-1,-1 1 1,1 0 0,0-1-1,0 1 1,0 0-1,0 0 1,0 5-1,2-7-716,-1-1 0,1 1 0,0-1 1,-1 0-1,1 1 0,0-1 0,0 0 0,0 0 0,-1 1 0,1-1 0,1 0 0,-1 0 0,0 0 0,0 0 0,0 0 0,0-1 0,1 1 0,-1 0 0,0 0 0,1-1 0,-1 1 0,2 0 0,7 4-35,296 202 24,-277-186 0,-24-18 0,9 6 0,0 1 0,-1 1 0,0 0 0,-1 1 0,12 15 0,-21-24 0,-1 0 0,0 0 0,0 0 0,0 0 0,0 0 0,-1 1 0,1-1 0,-1 1 0,0-1 0,0 1 0,0-1 0,-1 1 0,1 0 0,-1 0 0,0-1 0,0 1 0,0 0 0,0-1 0,-1 1 0,0 0 0,1-1 0,-1 1 0,-1-1 0,1 1 0,0-1 0,-1 1 0,0-1 0,0 0 0,0 0 0,-3 5 0,-23 23 0,-1 0 0,-64 51 0,-23 22 0,82-69 147,4-5-816,-38 49 1,22-1-5285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35:56.07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264 1463 9513,'1'3'818,"-1"0"-1,0-1 1,0 1 0,0 0-1,-1-1 1,1 1 0,0 0-1,-1-1 1,0 1 0,0-1-1,0 1 1,-1 2 0,0-4-640,1 0 0,-1 1 1,1-1-1,-1 0 0,0 0 1,1-1-1,-1 1 1,0 0-1,0-1 0,0 1 1,0-1-1,0 1 0,1-1 1,-1 0-1,0 0 0,0 0 1,0 0-1,-3 0 1,0 0-63,1-1-1,-1 1 1,1-1 0,-1 0 0,1 0 0,-1 0 0,1-1 0,0 0 0,0 1 0,0-1 0,0-1 0,0 1 0,0-1 0,-4-3-1,1 0 84,0-1 0,1 0-1,0 0 1,0-1-1,1 1 1,-7-14 0,0-6 324,0 1 0,2-2 0,-10-45 0,4-2-221,3 0 1,-3-93-1,12-150-261,5 204 142,-1 95-75,1 1 0,1 0 0,1 0 0,0 0 0,1 0 0,2 1 0,-1 0 0,15-29 0,-4 17 59,1 1-1,2 0 1,0 2-1,24-25 1,-26 31-123,2 1 0,0 0 1,0 2-1,38-25 0,-45 35-15,-1 0 0,1 1-1,1 1 1,-1 0 0,1 0-1,0 2 1,0-1 0,0 2-1,0 0 1,1 0 0,13 1 0,-24 1-10,0-1 1,0 1 0,0 0 0,1 0-1,-1 1 1,0-1 0,0 0 0,0 1 0,0 0-1,0 0 1,-1 0 0,1 0 0,0 0-1,0 1 1,-1-1 0,4 3 0,-3 0-4,-1 0 0,0 0 0,0-1 0,-1 2 0,1-1 0,-1 0 0,0 0 0,0 0 0,0 1 0,0 7 0,2 2-16,-1 0 0,-1-1 0,-1 1 0,-1 19 0,1-29 0,-1 1 0,0-1 0,0 1 0,0-1 0,-1 1 0,1-1 0,-1 0 0,0 0 0,0 0 0,-1 0 0,1 0 0,-1 0 0,0-1 0,0 0 0,0 1 0,-6 3 0,-48 33 0,-3-3 0,0-2 0,-68 27 0,49-31 0,131-53 0,3-12 0,100-55 0,-136 80 0,0 1 0,1 1 0,0 1 0,0 0 0,0 2 0,32-4 0,75 7 0,-126 1 0,0 0 0,0 0 0,0 0 0,0 1 0,0-1 0,0 1 0,0-1 0,0 0 0,0 1 0,0 0 0,0-1 0,0 1 0,0 0 0,-1-1 0,1 1 0,0 0 0,0 0 0,-1 0 0,1-1 0,0 1 0,-1 0 0,1 0 0,-1 0 0,1 0 0,-1 0 0,0 0 0,1 0 0,-1 0 0,0 1 0,0-1 0,0 0 0,1 2 0,-1 45 0,-1-33 0,1-8 0,-1-1 0,-1 1 0,1 0 0,-1 0 0,0-1 0,-1 1 0,1-1 0,-1 0 0,-1 0 0,1 0 0,-1 0 0,0 0 0,-9 9 0,-10 9 0,-42 36 0,25-25 0,22-18 0,-1 0 0,-26 17 0,39-30 0,-1 0 0,0 0 0,0 0 0,-1-1 0,1 0 0,-1-1 0,1 0 0,-1 0 0,0 0 0,0-1 0,-10 1 0,9-2-53,4 0-213,0 0 0,0 0 0,1 0 0,-1-1 1,0 0-1,-8-2 0,12 3 90,0-1 0,-1 0 1,1 0-1,0 1 1,-1-1-1,1 0 0,0-1 1,0 1-1,0 0 0,0 0 1,0 0-1,0 0 0,0-1 1,1 1-1,-1 0 1,0-1-1,1 1 0,-1-1 1,1 1-1,-1-1 0,1 1 1,0-1-1,0 1 0,-1-1 1,1-1-1,-1-26-7725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36:03.85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 1 21332,'0'28'4196,"0"-9"-4420,-11 0 1121,6-14-353,0 9-1120,-1 14-3204,6 1-5509</inkml:trace>
  <inkml:trace contextRef="#ctx0" brushRef="#br0" timeOffset="1">153 677 8200,'-11'48'12716,"-10"-1"-11147,-5 19 2563,10-4-1794,6-5-1761,4 9-513,6-5-224,0-4-801,0 0-1153,0-5-1505,0-5-802,0 5 161,6 0 769,-6 0 736,5-4 1474,5-10-128,-4-10-3716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36:04.21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2146,'0'19'9641,"0"-5"-6246,0-4 4068,0-1-4964,0 1-2147,0 13-384,0 15-961,0 9-1473,11 15-1025,5-1-2243,0 1-7046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36:07.32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111 694 1666,'2'43'845,"-1"-32"251,0-1-1,-1 1 0,0-1 0,0 1 0,-1-1 1,0 0-1,-1 1 0,-1-1 0,-5 17 0,-2-11 885,-1-6 13588,10-17-15654,-30-171-125,14 98 153,4 0 1,-4-113-1,17-83-60,1 275 113,0 0 0,-1 0-1,1 1 1,0-1-1,0 0 1,-1 1 0,1-1-1,0 1 1,0-1-1,0 1 1,0-1 0,0 1-1,0-1 1,-1 1 0,1 0-1,0 0 1,0-1-1,0 1 1,0 0 0,0 0-1,0 0 1,2 0-1,39-3 97,-15 1-63,-1-5-13,-1 0 0,39-17 0,-20 7-12,-43 17 12,-1 0-1,1 0 1,-1 0-1,1 0 1,-1 0-1,1 0 1,-1 0-1,1 1 1,0-1-1,-1 0 1,1 0-1,-1 0 1,1 1-1,-1-1 1,0 0-1,1 0 1,-1 1-1,1-1 1,-1 1-1,1-1 1,-1 0 0,0 1-1,1-1 1,-1 1-1,0-1 1,1 1-1,-1-1 1,0 0-1,0 1 1,0-1-1,1 1 1,-1 0-1,0-1 1,0 1-1,0-1 1,0 1-1,0-1 1,0 1-1,0-1 1,0 1-1,0-1 1,0 1-1,0 0 1,0 34-76,-1-27 124,1-3-52,0 0 1,-1 0-1,1-1 1,-1 1-1,0-1 1,0 1 0,-1-1-1,0 1 1,0-1-1,0 0 1,0 0-1,0 0 1,-1 0-1,0 0 1,1 0-1,-2-1 1,1 1 0,0-1-1,-6 4 1,1-1-14,0 0 0,-1-1 0,0-1 0,0 1 0,0-2 0,0 1 0,-1-1 0,-11 2 0,48-7-261,0 0-1,46 5 0,-8-1 233,-45-2 40,-9-1-15,0 1 0,0 0 0,0 1 1,0 0-1,20 6 0,-29-7 10,1 2 1,0-1 0,-1 0-1,1 0 1,0 1-1,-1 0 1,0-1-1,1 1 1,-1 0-1,0 0 1,0 0 0,0 1-1,0-1 1,0 0-1,-1 1 1,1-1-1,-1 1 1,0 0 0,1-1-1,-1 1 1,0 0-1,-1 0 1,1 0-1,0-1 1,-1 1-1,1 0 1,-1 4 0,1 1 35,-1 0 0,0 0 0,0 0 1,0 0-1,-1 0 0,-1 1 0,1-1 1,-1-1-1,0 1 0,-1 0 0,0 0 1,0-1-1,-1 0 0,0 1 1,0-1-1,-1-1 0,0 1 0,0-1 1,0 0-1,-1 0 0,0 0 0,0-1 1,-12 9-1,2-1 38,-1-1 1,0 0 0,-1-2-1,0 0 1,0-1-1,-1 0 1,0-2-1,-1 0 1,0-2-1,0 0 1,0-1-1,0 0 1,-26-1 0,45-3-624,8 0-389,11 0-665,-1 0 0,0-2 0,21-4 0,23-14-6216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36:07.8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63 1 4100,'-31'0'18738,"15"0"-17810,0 14 194,16 24 447,0 18-1056,16 15-97,5 5 32,10-5-288,1-14-95,0-14-33,-11-10-609,-6-10-1697,-4-18-2691,-6-5-4195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36:08.20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220 2 21973,'-2'-1'468,"0"1"0,0 0 1,-1 0-1,1 0 0,0 0 0,0 0 1,-1 0-1,1 0 0,0 1 0,0-1 1,0 1-1,-1 0 0,-3 2 0,-19 12 94,1 1 0,1 1 0,0 1 1,1 1-1,1 1 0,-20 24 0,41-43-555,0-1 1,-1 0-1,1 0 1,0 0-1,-1 1 1,1-1-1,0 0 1,-1 1-1,1-1 1,0 0-1,0 1 1,-1-1-1,1 0 1,0 1-1,0-1 1,-1 1-1,1-1 1,0 0-1,0 1 1,0-1-1,0 1 1,0-1-1,0 0 1,0 1-1,0-1 1,0 1-1,0-1 1,0 1-1,0-1 1,0 0-1,0 1 1,0-1-1,0 1 1,0-1-1,1 1 1,-1 0-1,7 1-3,0 0 0,0 0 0,1-1-1,-1 1 1,0-2 0,1 1 0,11-1-1,5 1-6,260 4-5395,-194-6 3349,-87 4-2329,-3 9-1894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36:16.4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 1 12684,'-10'19'5862,"5"-10"-6407,5 6 193,0-11 416,0 6 192,0 13-320,0 6-641,0 4-1761,0-5-2243</inkml:trace>
  <inkml:trace contextRef="#ctx0" brushRef="#br0" timeOffset="1">43 432 6790,'0'37'6631,"0"-3"-5318,0-6 1153,0-14-192,0 0-1153,0-9-960,0 0-1218,0 0-3171</inkml:trace>
  <inkml:trace contextRef="#ctx0" brushRef="#br0" timeOffset="2">64 985 20820,'-16'29'2274,"0"-10"-2242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36:16.8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17553,'58'246'5285,"-79"-208"-4997,5-14 1954,16-19-1601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7:52.02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 0 26489,'-10'18'2595,"10"-12"-2243,10-6 256,23 6-159,13 0 63,13 3-255,0 2-65,0 4 0,0 0-96,-10 3-64,-3-4-641,-6-2-2145,-17-6-4101,-4-6-12971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36:17.1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1 119 3972,'0'0'17771,"0"-20"-17904,0-27-4632,0 15-2540,0 13-217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36:18.24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183 1353 2242,'-12'-2'16203,"4"-2"-9356,1-4-5436,0-10-4132,2 2 4262,-20-64-1515,4-1 1,3 0 0,-9-116-1,16 117-138,-9-68-192,5-1 0,8-207 0,8 350 309,1 0 0,-1 0 0,1 1 0,0-1 0,1 0 0,-1 0 0,1 1 1,0 0-1,0 0 0,1 0 0,0 0 0,0 0 0,0 0 0,0 1 0,1 0 0,0 0 1,-1 0-1,1 1 0,11-6 0,-10 5 109,1 0 0,0 1 0,0 0 0,0 0 0,0 0 0,0 1 0,1 0 0,-1 1 0,1 0 0,-1 0 0,1 0 1,0 1-1,-1 0 0,1 0 0,15 4 0,-22-2-39,0-1 0,0 1 0,0 0 0,0 0 0,-1 0 0,1 0 0,-1 0 0,1 0 0,-1 1-1,1-1 1,-1 0 0,0 0 0,0 0 0,0 0 0,0 0 0,-1 1 0,0 2 0,1 1 17,0 1-69,-1-1 0,1 0 0,-1 1 0,0-1 0,-1 0 0,0 0 0,0 1 0,0-2 0,0 1 0,-1 0 0,0 0 0,0-1 0,-9 11 0,0-3-7,-1 1 0,0-2 0,-23 16 0,-8 8-18,43-35-264,12-2 199,-1 0 1,1-1 0,-1 0 0,1-1 0,-1 0 0,0-1 0,0 0 0,-1 0-1,12-7 1,-12 5 74,1 1-1,-1 1 0,1 0 1,0 0-1,0 1 1,0 0-1,1 1 1,-1 0-1,14-1 0,-22 3 91,1 1 383,-2 9 168,-1-2-553,0-1 1,-1 1-1,1-1 0,-1 1 1,-1-1-1,1 1 0,-1-1 1,-1 0-1,1 0 0,-1 0 1,-1 0-1,1 0 0,-1-1 1,0 0-1,-1 1 0,1-2 1,-1 1-1,0 0 0,-1-1 1,1 0-1,-1 0 0,-12 7 1,12-7-221,0-1 0,-1 0 1,0 0-1,0 0 1,0-1-1,-1 0 0,1 0 1,-1-1-1,1 0 1,-1 0-1,0 0 0,-10-1 1,16-1-966,2-7-1791,0 5 2559,0 1 0,0-1 0,0 1 0,0-1 1,0 1-1,0-1 0,0 1 0,1-1 1,-1 1-1,1-1 0,-1 1 0,1-1 1,-1 1-1,1 0 0,0-1 0,1-1 1,33-29-7170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36:28.46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20243,'0'40'-464,"0"-37"2119,1 0-358,21 37 1745,22 60 1,-37-82-3525,-1 1 0,0 0 0,-2 0 0,0 1-1,2 38 1,-7-58 168,1 0-1,0 1 1,0-1-1,0 0 1,0 1-1,0-1 1,0 1-1,0-1 1,0 0-1,0 1 1,0-1-1,0 1 1,1-1-1,-1 0 1,0 1 0,0-1-1,0 0 1,0 1-1,1-1 1,-1 0-1,0 1 1,0-1-1,1 0 1,-1 1-1,0-1 1,0 0-1,1 0 1,-1 1-1,0-1 1,1 0-1,-1 0 1,1 1-1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36:28.80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299 0 19635,'-28'15'356,"1"1"1,0 1-1,-40 34 1,22-16 5,31-24 341,1 0-1,1 1 1,-21 23 0,28-27 119,-1-1 1,1 1-1,0 0 1,1 1-1,-4 8 1,8-17-812,0 1-1,0-1 1,1 1 0,-1-1-1,0 1 1,0-1 0,0 0-1,0 1 1,0-1 0,1 1-1,-1-1 1,0 1 0,0-1-1,0 0 1,1 1 0,-1-1-1,0 0 1,1 1 0,-1-1 0,0 0-1,1 1 1,-1-1 0,1 0-1,-1 0 1,0 1 0,1-1-1,-1 0 1,1 0 0,-1 0-1,1 0 1,-1 0 0,0 1-1,1-1 1,-1 0 0,1 0-1,-1 0 1,1 0 0,-1 0-1,1 0 1,-1-1 0,1 1-1,29 1 95,-21-1-103,39 3-502,-19 0-967,0-1-1,0-2 1,1-1 0,32-5-1,-11-10-5877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36:29.1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63 0 14221,'-63'90'8232,"63"-71"-8776,0-14 448,0 4 800,53 1-319,-1-5-289,6-5 96,-5 0-192,-16 0 0,-11 0-1185,-16 0-993,1-24-12204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36:29.49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63 5 8968,'-37'28'14286,"16"-9"-13581,16 5 1409,5 4-257,0 1-1696,0 8-97,16 6 0,21 0 0,-6 4-128,1-14-769,-6 0-929,-10-9-1473,0-10-1281,-1-14-5221</inkml:trace>
  <inkml:trace contextRef="#ctx0" brushRef="#br0" timeOffset="1">263 0 20307,'0'0'4965,"0"10"-2371,0 23-1857,0 14-577,0 14 257,5 15-129,22 5-256,-1-6-352,-10-4-3364,10-23-11178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36:37.08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90 2945 9993,'-17'2'3220,"-22"0"-2595,22-2 4767,0 1 7670,20 19-12587,7 1-475,1 0 0,1-1 0,1 0 0,0-1 0,2 0 0,29 28 0,-24-26 0,-1 1 0,-1 1 0,0 1 0,17 32 0,32 88 0,41 79 0,-14-70 0,69 129 0,-119-195 0,4-1 0,4-3 0,4-2 0,100 113 0,9 11 0,-102-123 0,99 103 0,-66-90 0,140 127 0,-173-174 0,123 71 0,79 18 0,-237-125 0,0-1 0,1-1 0,-1-2 0,2-1 0,-1-1 0,40 2 0,186-3 0,-161-6 0,-80 0 0,-1-1 0,0 0 0,1-1 0,-1 0 0,0-1 0,-1-1 0,1 0 0,17-11 0,9-5 0,45-35 0,-57 37 0,1 0 0,0-2 0,-2 0 0,0-2 0,34-39 0,-46 46 0,1 1 0,1 1 0,33-25 0,-32 27 0,-2 0 0,1-1 0,-2 0 0,24-28 0,-9 6 0,65-61 0,10-10 0,-33 17 0,-4-2 0,100-180 0,14-40 0,-79 143 0,-86 140 0,-1-2 0,16-42 0,-21 44 0,1 1 0,2 1 0,28-46 0,269-424 0,-204 324 0,-54 90 0,-27 46 0,47-51 0,3-5 0,248-323 0,-263 336 0,-30 39 0,63-67 0,145-161 0,-201 222 0,230-249 0,-216 240 0,250-261 0,-273 290 0,2 1 0,1 2 0,44-26 0,45-35 0,40-58 0,-94 80 0,3 3 0,89-59 0,86-69 0,-83 58 0,6 24 0,-35 25 0,-88 48 0,-2-1 0,0-2 0,39-44 0,-72 67 222,-12 13-3764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36:38.66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206 229 5894,'36'-8'8763,"53"2"3400,-88 34-10439,-2-26-1691,1 0 1,-1 0-1,0 0 0,0 0 0,0 0 0,0 0 0,0 0 0,0 0 1,-1 0-1,1 0 0,-1-1 0,1 1 0,-1-1 0,1 1 0,-1-1 1,0 0-1,0 1 0,0-1 0,0 0 0,0 0 0,0 0 0,-3 0 0,-50 17 75,32-15-228,-1-2-1,-43-1 0,20-2-104,44 3 213,0-1-1,0 0 0,1 0 1,-1 0-1,0-1 1,0 1-1,0-1 0,0 0 1,0 1-1,1-1 0,-1 0 1,0-1-1,1 1 1,-1 0-1,1-1 0,-1 0 1,1 1-1,0-1 0,-1 0 1,1 0-1,0 0 1,0 0-1,1-1 0,-1 1 1,0-1-1,-1-2 0,0-3-27,1-1 0,0 1 0,0 0 0,1-1 0,0 1 0,0-1-1,1-14 1,2 17 36,-1 1 0,1-1 0,-1 1 0,1-1 0,1 1 0,-1 0-1,1 0 1,0 0 0,0 0 0,1 1 0,-1-1 0,1 1 0,0 0 0,0 0 0,1 0-1,-1 0 1,1 1 0,9-6 0,-2 1 29,0 1 0,1 0 0,0 0 0,0 2 0,0-1-1,26-5 1,-10 7 344,0 2-1,0 1 0,35 2 1,-60 0-303,-1-1-1,1 0 1,0 1 0,-1 0 0,1 0 0,-1 0 0,0 0-1,1 0 1,-1 1 0,0-1 0,0 1 0,0 0 0,0 0-1,0 0 1,0 0 0,0 1 0,-1-1 0,1 1 0,-1 0-1,0-1 1,0 1 0,0 0 0,0 1 0,0-1 0,-1 0-1,2 5 1,1 5 107,-1-1 1,0 1-1,-1 0 0,-1-1 0,0 1 0,-1 15 0,0-25-169,0 0 0,0 0 0,-1 0-1,1 0 1,-1 0 0,0 0 0,0 0-1,0 0 1,0-1 0,-1 1 0,1 0-1,-1-1 1,1 1 0,-1-1 0,0 0 0,-4 4-1,1-1-14,0-1 0,-1 0 0,0 0 0,0 0 0,0-1 0,0 0 0,-7 3-1,-4 0-169,0-1-1,0-1 0,-1 0 0,1-2 0,-20 2 1,26-3 15,-1-1 1,0 0 0,0-1-1,1 0 1,-1-1 0,1 0 0,-1 0-1,-18-8 1,26 8 131,0 0 0,0 0 0,1-1 1,-1 1-1,1-1 0,0 0 0,-1 0 0,1 0 0,1-1 0,-1 1 0,0-1 0,1 1 1,0-1-1,-1 0 0,2 0 0,-1 0 0,0 0 0,1 0 0,0 0 0,0 0 1,0-1-1,0 1 0,1 0 0,-1-1 0,1 1 0,1-5 0,-1 8 39,0-1-1,0 1 1,1 0 0,-1 0-1,0 0 1,1 0-1,-1-1 1,1 1 0,0 0-1,-1 0 1,1 0-1,0 0 1,0 0-1,-1 0 1,1 0 0,0 1-1,0-1 1,0 0-1,0 0 1,0 1 0,0-1-1,0 0 1,0 1-1,1-1 1,-1 1-1,0 0 1,0-1 0,2 1-1,38-7 275,-36 7-248,36-4 264,0 2 0,0 2 0,63 7 0,-99-6-249,0-1 0,0 1 0,0 1-1,0-1 1,0 1 0,0-1 0,-1 1 0,1 1-1,0-1 1,-1 1 0,0 0 0,0 0 0,1 0-1,-2 0 1,1 1 0,0-1 0,-1 1 0,0 0 0,0 0-1,0 1 1,0-1 0,0 1 0,-1-1 0,0 1-1,0 0 1,0-1 0,-1 1 0,0 0 0,0 0-1,1 6 1,-2-9-33,0 0 0,1 0 0,-1 0 0,0 1 0,0-1 0,0 0 0,-1 0 0,1 0 0,0 1 0,-1-1 0,0 0 0,1 0 0,-1 0 0,0 0 0,0 0 0,0 0 0,0 0 0,0 0 0,-1 0-1,1-1 1,-1 1 0,1 0 0,-1-1 0,1 1 0,-1-1 0,0 0 0,0 0 0,0 1 0,0-1 0,0 0 0,0 0 0,0-1 0,0 1 0,-3 0 0,-22 8-68,-1-2-1,0 0 1,-1-2-1,1-2 1,-1 0-1,0-2 1,-31-2 0,43 0 44,14 2 1,-1-1 0,1 0 0,0-1 1,-1 1-1,1-1 0,0 1 0,-1-1 0,1 0 0,0 0 0,0-1 0,0 1 0,0-1 0,0 1 1,0-1-1,0 0 0,0 0 0,1 0 0,-1-1 0,-3-3 0,3 2-11,1-1 0,-1 1 0,1-1 0,0 1 1,0-1-1,1 0 0,-1 0 0,1 0 0,0 0 0,1 0 0,-1 0 0,1 0 0,0-6 0,0-5 0,-1 10-5,1-1-1,1 0 1,-1 0-1,1 0 1,2-10-1,-2 14 22,0 0-1,1 0 1,-1 1-1,1-1 1,-1 1-1,1-1 1,0 1 0,0-1-1,0 1 1,0 0-1,1 0 1,-1 0-1,0 0 1,1 1 0,0-1-1,2-1 1,9-4 4,0 1 1,0 1 0,0 0-1,0 1 1,1 1-1,0 0 1,20-1-1,10 1 241,56 5-1,-96-1-218,1-1-1,-1 1 1,0 0 0,0 1-1,1-1 1,-1 1 0,0 0-1,0 0 1,0 1 0,-1 0-1,1-1 1,-1 2 0,1-1-1,-1 0 1,0 1 0,0 0-1,-1 0 1,1 0 0,-1 0-1,0 0 1,0 1 0,0 0-1,0-1 1,-1 1 0,0 0-1,0 0 1,-1 1 0,1-1-1,-1 0 1,0 0 0,0 1-1,-1-1 1,1 1 0,-1-1-1,-1 0 1,1 1 0,-1-1-1,-1 8 1,1-10-21,-1 0 0,0 0 0,1 0 0,-1 0 0,0 0 0,0 0 0,-1 0 0,1-1 0,-1 1 0,1-1 0,-1 0 0,0 1 0,0-1 0,0-1 0,0 1 0,0 0 0,0-1 0,0 1 0,-1-1 0,-5 1 0,-7 3 0,-1-1 0,-30 2 0,-88-3 0,129-3-1,1 0 1,0 0-1,0-1 0,0 1 1,0-1-1,0 0 0,0-1 1,0 1-1,1-1 1,-1 0-1,0 0 0,1-1 1,-1 1-1,1-1 0,0 0 1,0 0-1,0 0 0,0-1 1,1 1-1,-1-1 0,1 0 1,0 0-1,0 0 0,0 0 1,1-1-1,-1 1 1,1-1-1,0 0 0,0 0 1,1 1-1,0-1 0,-2-10 1,0 0-41,1 0 1,0 0 0,1 0 0,0 0-1,4-27 1,-3 37 33,1 1 0,-1-1-1,1 1 1,0-1 0,1 1 0,-1 0 0,1-1-1,0 1 1,0 0 0,0 0 0,0 0-1,1 0 1,0 1 0,0-1 0,0 1 0,0-1-1,0 1 1,1 0 0,-1 0 0,1 1-1,8-5 1,4 2 55,0 1 0,0 0 0,1 1 0,-1 1-1,1 1 1,0 0 0,24 3 0,-6-2-20,-26 0-26,-1 1-1,1 0 0,-1 0 0,1 1 0,-1 0 1,0 0-1,1 1 0,-1 0 0,0 1 0,14 8 1,-18-10-2,-1 1-1,1 0 1,0 0 0,-1 0 0,1 0 0,-1 1 0,0-1 0,0 1 0,0 0-1,-1 0 1,1 0 0,-1 0 0,0 0 0,0 1 0,-1-1 0,1 1 0,-1-1-1,0 1 1,0-1 0,0 1 0,-1 7 0,1-9 0,-1 0 0,0 0 0,0 0 0,0 0 0,-1 0 0,1 0 0,-1 0 0,1 0 0,-1-1 0,0 1 0,0 0 0,-1 0 0,1 0 0,0-1 0,-1 1 0,0-1 0,1 1 0,-5 3 0,2-4 0,0 1 0,0-1 0,0 0 0,-1-1 0,1 1 0,-1-1 0,1 1 0,-1-1 0,1-1 0,-1 1 0,-7-1 0,-31 4 0,0-2 0,-1-2 0,-53-6 0,94 5 0,1 1 0,-1 0 0,1-1 0,-1 0 0,1 0 0,-1 0 0,1 0 0,0 0 0,-1 0 0,1 0 0,0-1 0,0 1 0,0-1 0,0 0 0,0 1 0,0-1 0,0 0 0,1 0 0,-1 0 0,-1-3 0,2 1 0,-1-1 0,0 0 0,1 1 0,0-1 0,0 0 0,0 0 0,1 0 0,-1 0 0,2-5 0,-1 8 0,0 1 0,1 0 0,-1-1 0,1 1 0,-1 0 0,1 0 0,0-1 0,-1 1 0,1 0 0,0 0 0,0 0 0,0 0 0,0 0 0,0 0 0,0 0 0,0 0 0,0 0 0,0 0 0,1 0 0,-1 1 0,0-1 0,0 1 0,1-1 0,-1 1 0,0-1 0,1 1 0,-1 0 0,1-1 0,-1 1 0,0 0 0,3 0 0,54-2 0,-45 2 0,6 0 0,0 1 0,0 0 0,32 7 0,-44-6 0,0 0 0,-1 0 0,1 1 0,-1 0 0,0 0 0,0 0 0,0 1 0,0 0 0,-1 0 0,1 1 0,-1-1 0,0 1 0,5 7 0,-8-10-89,0 1-1,-1 0 1,1-1-1,-1 1 1,1 0 0,-1 0-1,0 0 1,0 0-1,-1 0 1,1 0-1,0 0 1,-1 3 0,-4 21-3618,-14-3-5645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36:39.24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4068,'0'9'833,"16"-9"-3268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36:40.06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217 981 7175,'-156'122'7014,"118"-97"-5144,25-24 2601,4-3 5946,9 2-10383,0-1 0,0 1 1,0-1-1,0 0 0,0 1 1,0-1-1,0 1 0,0-1 1,0 0-1,0 1 0,1-1 1,-1 1-1,0-1 0,0 1 1,0-1-1,1 1 0,-1-1 1,0 0-1,1 1 1,-1 0-1,1-1 0,-1 1 1,0-1-1,1 1 0,-1-1 1,1 1-1,-1 0 0,1-1 1,0 1-1,40-19 108,-1-2-1,-1-1 1,-1-2 0,44-37-1,-18 14-59,-30 24-82,587-432 0,-556 403 0,-3-4 0,-3-2 0,-2-2 0,-2-3 0,52-80 0,-107 143-10,0 0 0,0 0 0,0-1-1,0 1 1,0 0 0,0 0 0,0-1 0,0 1 0,0 0-1,0 0 1,0-1 0,0 1 0,0 0 0,0 0 0,0-1-1,0 1 1,0 0 0,-1 0 0,1-1 0,0 1 0,0 0-1,0 0 1,0 0 0,0-1 0,-1 1 0,1 0 0,0 0-1,0 0 1,0 0 0,-1-1 0,1 1 0,0 0 0,0 0-1,-1 0 1,1 0 0,0 0 0,0 0 0,-1 0 0,1 0 0,0 0-1,0 0 1,-1 0 0,1 0 0,0 0 0,0 0 0,-1 0-1,1 0 1,0 0 0,0 0 0,-1 0 0,1 0 0,0 0-1,0 0 1,0 0 0,-1 1 0,1-1 0,-16 2-3340,-6 9-3964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7:53.45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96 0 1634,'-5'3'27957,"-2"0"-25921,-11 8-6900,12-6 7174,1-1-2307,0 0 0,0 1 0,0 0 0,1 0 0,0 0-1,0 0 1,0 1 0,1-1 0,0 1 0,0 0 0,0 0 0,1 0 0,-1 1 0,2-1 0,-1 0 0,1 1 0,0-1 0,0 1 0,0 9 0,2-13-8,0-1 0,0 1 0,0 0 0,0-1 0,0 1 0,0-1 0,0 0 1,1 1-1,0-1 0,-1 0 0,1 0 0,0 0 0,0 0 0,0 0 0,0 0 1,0 0-1,1-1 0,-1 1 0,0-1 0,1 0 0,-1 1 0,1-1 0,0 0 1,-1-1-1,1 1 0,0 0 0,3 0 0,9 2-28,0 0 1,0-1-1,28 1 1,-32-3-180,-7 1-118,-1-1 0,1 0 1,-1 0-1,0 0 0,1-1 1,-1 1-1,1-1 0,4-1 1,-7 1-186,0 1-1,0-1 1,0 0 0,0 1 0,0-1 0,0 0 0,-1 0-1,1 0 1,0 0 0,0 1 0,-1-1 0,1 0 0,0 0-1,-1 0 1,1-1 0,-1 1 0,1 0 0,-1-1 0,4-15-13878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36:40.39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4356,'0'0'-2851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36:40.7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204 190 11115,'43'-151'3501,"-34"112"13337,-8 79-16632,1-27-95,-1 1-1,-1-1 1,0 1 0,-1 0 0,0-1-1,-1 1 1,-1-1 0,0 0-1,-9 25 1,-7-10-111,0-1 0,-2-1 0,-1 0 0,-39 35 0,-30 34 0,90-94 0,1-1 0,0 0 0,-1 0 0,1 1 0,0-1 0,-1 0 0,1 0 0,0 1 0,0-1 0,0 0 0,-1 1 0,1-1 0,0 0 0,0 1 0,0-1 0,-1 0 0,1 1 0,0-1 0,0 1 0,0-1 0,0 0 0,0 1 0,0-1 0,0 1 0,0-1 0,0 0 0,0 1 0,0-1 0,0 1 0,0-1 0,1 0 0,-1 1 0,0-1 0,0 0 0,0 1 0,0-1 0,1 0 0,-1 1 0,0-1 0,0 0 0,1 1 0,-1-1 0,0 0 0,0 0 0,1 1 0,0-1 0,16 4 0,-13-3 0,82 11 0,0-4 0,117-4 0,-196-4 0,228 0 0,-235 0-40,1 0 1,-1 0-1,1 0 1,-1 0-1,1 0 1,-1 0-1,1 0 1,-1-1-1,1 1 1,-1 0-1,1 0 1,-1 0-1,1-1 1,-1 1-1,1 0 1,-1 0-1,1-1 1,-1 1-1,1 0 1,-1-1-1,0 1 1,1 0-1,-1-1 1,0 1-1,1-1 1,-1 1-1,0-1 1,1 1-1,-1-1 1,0 1-1,0-1 1,0 1-1,0-1 1,1 1-1,-1-1 1,0 1-1,0-2 1,-4-20-6740,-9-10-7779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36:15.80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64 1 8456,'-48'23'16207,"38"-4"-14925,5-9-1347,20-1-127,12 5-1441,-1 1-1282,6 3-2306,-6-3-8872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36:16.11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106 1 4901,'-53'28'12812,"27"-9"-12268,5 0-287,16-14 2145,5-1-1858,0 6-480,0-1-32,5 5-96,16 1-2914,5-15-7945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36:57.42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118 1 20980,'-22'17'1077,"2"1"0,0 1 0,-32 42 0,51-61-1003,1 1 0,0-1 0,0 0 0,-1 1 0,1-1 0,0 0 0,0 1 1,-1-1-1,1 1 0,0-1 0,0 0 0,0 1 0,0-1 0,-1 1 0,1-1 0,0 1 0,0-1 0,0 1 0,0-1 1,0 0-1,0 1 0,0-1 0,0 1 0,1-1 0,-1 1 0,0-1 0,0 1 0,0-1 0,0 0 0,1 1 0,-1-1 1,0 1-1,0-1 0,1 0 0,-1 1 0,0-1 0,1 0 0,-1 1 0,0-1 0,1 0 0,-1 0 0,0 1 0,1-1 1,0 0-1,23 8 287,-14-6-4,24 7-200,1-3-1,0 0 1,0-3 0,1-1 0,58-4 0,-23 1-132,-56 0-28,0 0 0,0-1 0,0-1 0,0-1 0,0 0 1,-1-1-1,0-1 0,19-9 0,-10 2-117,0 0-1,-1-1 1,40-35 0,-34 20 72,-27 27 662,-8 2-395,-4 0-141,0 0 1,0 1 0,-1 0 0,1 1 0,1 0 0,-1 1 0,-21 8-1,27-9-65,1 1 0,-1 0 0,0 0 0,1 0-1,-1 1 1,1-1 0,0 1 0,0 0-1,1 1 1,-1-1 0,1 0 0,0 1-1,0 0 1,0 0 0,1 0 0,0 0-1,0 0 1,0 0 0,-2 10 0,0 16 18,0-1 1,2 0 0,3 46 0,0-22-4,-1-21-18,2 1 1,1-1 0,2 1-1,1-1 1,1 0 0,2-1-1,17 43 1,-19-60 18,-4-9 3,0-1 0,0 1 0,-1 0 0,0-1 0,0 1-1,0 0 1,-1 0 0,0 0 0,0 1 0,0-1 0,-1 0 0,0 0 0,0 0-1,0 1 1,-2 6 0,-2-10 1,1 0-1,-1-1 1,1 1-1,-1-1 1,0 0-1,0 0 1,0-1-1,0 1 1,0-1 0,0 0-1,0 0 1,0 0-1,-1-1 1,-5 1-1,-5 2-2,-152 20-30,79-14 0,74-8-27,11-1-501,30-19-5691,28-18-2243,16-1-7660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36:58.0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111 200 11211,'-28'9'5719,"-29"8"-411,32-15-326,25 0-4823,0-1-1,0 1 1,0-1-1,0 1 0,0 0 1,0-1-1,0 1 0,0-1 1,0 1-1,1 0 1,-1-1-1,1 1 0,-1-1 1,2 2-1,6 6-46,1-1 0,0 0 0,1-1 0,-1 0 0,1 0 0,1-1 0,-1 0 0,20 7 0,-5-1-42,-4-2-43,-1-2 1,2 0-1,-1-1 0,1-1 0,0-1 0,25 2 0,132 0 111,-151-7-135,-25 0 15,-1 0-1,0 0 0,0 0 0,0 0 1,1 0-1,-1-1 0,0 1 1,0-1-1,0 1 0,0-1 0,0 0 1,0 0-1,0 0 0,0 0 0,0 0 1,2-2-1,-3 2 12,0-1 0,0 0 0,0 1 0,0-1 0,-1 0 1,1 1-1,-1-1 0,1 0 0,-1 0 0,1 0 0,-1 0 0,0 1 0,0-1 0,0 0 0,0 0 0,0 0 1,0 0-1,-1 0 0,0-1 0,0 0 4,1 1 0,-1 0 0,-1 0 0,1 0 0,0 0 0,0 0 0,-1 0-1,1 0 1,-1 0 0,0 1 0,1-1 0,-1 0 0,0 1 0,0 0 0,0-1 0,0 1 0,0 0 0,0 0 0,-1 0 0,1 0 0,0 0 0,-5 0 0,-8-5 47,2 0-66,-11-4-16,0-2 0,0 0 0,1-1 0,1-2 0,0 0 0,-26-25 0,47 38-96,0 0 0,0-1 1,0 1-1,0 0 0,1 0 0,-1-1 1,1 1-1,0-1 0,-1 1 0,1 0 0,0-1 1,0 1-1,1 0 0,-1-1 0,1-2 1,0-9-763,0-39-3127,3-19-4256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37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3-01-15T08:50:20.7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1518 5507 458 0,'0'0'83'0,"0"0"-88"15,0 5 5-15,0 9 5 0,0 7 32 16,0 12 12 0,0 7-11-16,0 11-13 0,0 13 8 15,0 13-17-15,0 25 8 16,0 22-14-16,4 26-5 15,6 19 4-15,-1 12-4 16,-2-4-1-16,-3-7-1 16,-4-9-3-16,0-12 3 15,0-14-2-15,-16-7 1 16,-5-12-2-16,-2-6 0 16,-1-1-1-16,-4-7 5 15,-2-7-6-15,5-11 4 0,1-12-1 16,6-14 0-1,4-15-1-15,7-14 1 0,3-12-2 16,4-11 3-16,0-6-4 16,0 0-4-16,0 0 2 15,0 0 2-15,9 0 5 16,7 0 5-16,9 0-5 16,5 0-1-16,8-4 3 15,0 2-1-15,3-1 2 16,2 2-2-16,2-1 0 15,4-3-1-15,5 1 4 16,12 2-1-16,2-2 4 16,10 0 5-16,7 0-8 15,7-3 3-15,7-1-1 16,8-2-1-16,5-5 4 0,7-1-10 16,8 0 1-16,5 0 1 15,3 4 2-15,4 6 2 16,0 4 2-16,7 2 2 15,-2 0-5-15,1 0 2 16,0 0-1-16,9 0 22 16,12 0-30-16,13 0 0 15,17 0 0-15,13 0 0 16,7-6 0-16,7-9 0 16,3 4 0-16,-3 0 0 15,-6 4 0-15,-8 5 0 16,-7 2 0-16,1 0 0 0,-2 0 0 15,-2 0 0 1,9 0 0-16,-6 0 0 0,-4-3 0 16,-10-6 0-16,-12 0 0 15,-16 3 0-15,-8 4 0 16,-14 2 0-16,-14 0 0 16,-6 0 0-16,-10 8 0 15,-5 5 0-15,-6-1 0 16,-5-1 0-16,-7-3 0 15,-5-2 0-15,1 3 0 16,5-3 0-16,3 4 0 16,1 1 0-16,4-1 0 15,1-3 0-15,-1-1 0 0,5-5 0 16,2-1 0-16,3 0 0 16,3 0 0-16,9 0 0 15,1 0 0-15,1 0 0 16,-2 0 0-16,0 13 0 15,-10-5 0-15,-5 0 0 16,-5-6 0-16,1-2 0 16,-7 2 0-16,2-2 0 15,2 5 0-15,5 3 0 16,14 2 0-16,-2 0 0 16,-4 5 0-16,-3-4 0 15,-7-3 0-15,-8-2 0 0,-8-4 0 16,-10-2 0-16,-9 0 0 15,-9 0 0-15,-2 0 0 16,-5-4 0-16,0-4 0 16,2 4 0-16,1-1 0 15,2 5 0-15,-1 0 0 16,-2 0 0-16,-2 0 0 16,-4 0 0-16,-6-4 0 15,-6-2 0-15,-4 2 0 16,-2-3 0-16,4 1 0 15,9 6 0-15,5 0 0 16,11 0 0-16,6 6 0 16,3 11 0-16,3 2 0 15,-3-3 0-15,0-3 0 16,-7-3 0-16,-6-6 0 0,-8-4 0 16,1 0 0-16,1 0 0 15,4 0 0-15,0-12 0 16,2-3 0-16,-1-1 0 15,-4-1 0-15,-3-2 0 16,-11 3 0-16,-4-1 0 16,-11-1 0-16,-5-4 0 15,-10-8 0-15,0-16 0 16,0-20 0-16,-19-21 0 16,0-12 0-16,2-11 0 15,2 2 0-15,0 1 0 16,4 5 0-16,-2 5 0 0,2-2 0 15,-3-3 0-15,-2-6 0 16,-5-7 0-16,4-7 0 16,0-3 0-16,6 0 0 15,1 5 0-15,3 9 0 16,7 9 0-16,0 12 0 16,0 7 0-16,0 10 0 15,0 7 0-15,0 0 0 16,-4 4 0-16,-7 6 0 15,-4 6 0-15,-2 7 0 16,-2 5 0-16,-5 5 0 16,-1 2 0-16,3 5 0 15,-2-2 0-15,-1-3 0 0,-3-6 0 16,-6-3 0 0,-9-1 0-16,-4-3 0 0,-4 5 0 15,-3 6 0-15,-2 2 0 16,-4 6 0-16,0 6 0 15,-4 3 0-15,-2 4 0 16,-6 1 0-16,-6 3 0 16,-7-1 0-16,-12 4 0 15,-6-2 0-15,-10 3 0 16,-9 2 0-16,-9 2 0 16,-12 0 0-16,-7 0 0 15,-6 0 0-15,0 6 0 0,1 9 0 16,3-3 0-16,1 2 0 15,-4-2 0-15,-3-1 0 16,-10-2 0-16,-7-2 0 16,-9 6 0-16,-9 0 0 15,-8 3 0-15,4 3 0 16,-4-2 0-16,4-3 0 16,4-2 0-16,-6-3 0 15,4-5 0-15,-1 0 0 16,-4-2 0-16,0 0 0 15,0 0 0-15,-7 0 0 16,3-2 0-16,1 0 0 16,5 0 0-16,9 0 0 15,8 0 0-15,3 0 0 16,8 0 0-16,9 0 0 0,2 0 0 16,7 0 0-16,0 0 0 15,1 10 0-15,1 7 0 16,8 4 0-16,5 6 0 15,11 0 0-15,6-1 0 16,8 0 0-16,4-10 0 16,4 3 0-16,0-1 0 15,-6 2 0-15,-3-1 0 16,-4 5 0-16,3-5 0 16,5 7 0-16,8-3 0 15,4-1 0-15,8-3 0 16,-1 0 0-16,4-3 0 0,6-3 0 15,0-3 0-15,-1-2 0 16,1-1 0-16,-1 1 0 16,-2-2 0-16,3-2 0 15,-1-1 0-15,2-2 0 16,6-1 0-16,2 0 0 16,2-6 0-16,-1-14 0 15,6-5 0-15,4-2 0 16,10 0 0-16,8 4 0 15,8 7 0-15,4 5 0 16,4 5 0-16,2 2 0 16,5 0 0-16,-2 4 0 15,1-2 0-15,-1 2 0 16,-4-3 0-16,1 1 0 0,2 2 0 16,3-2 0-16,3 2 0 15,2 0 0-15,3 0 0 16,-3 0 0-16,-2 0 0 15,-3 0 0-15,2 0 0 16,-2 0 0-16,-2 0 0 16,3 0 0-16,-1 0 0 15,8 0-46-15,9 0-210 16</inkml:trace>
  <inkml:trace contextRef="#ctx0" brushRef="#br0" timeOffset="7997.51">8832 4810 303 0,'-28'8'484'16,"3"-3"-470"-16,4-1-31 15,21-4 10-15,0 0 4 16,5 0 6-16,24 5 24 16,27 10 18-16,16 8-3 0,12 4-21 15,10 0 2-15,4-10-1 16,-6-5-5-16,-12-8-10 16,-6-4 0-16,-10 0 0 15,-4 0 1-15,-3 0-4 16,-2-10-2-16,3-5 1 15,4-1-3-15,5-1 0 16,7 0 1-16,1 7-1 16,11 4 2-16,6 4 0 15,6 2 0-15,1 0 2 16,-1 0-4-16,-7 0 0 16,-4 0 0-16,-10-3 0 15,-8-3 0-15,-7 0 0 0,-7 2 0 16,1 0 0-16,-4 2 0 15,5 2 0-15,8 0 0 16,-1 0 0-16,4 0 0 16,-6 0 0-16,2 0 0 15,0 0 0-15,3 0 0 16,-1 0 0-16,1 0 0 16,0 0 0-16,2 0 0 15,2 0 0-15,5-3 0 16,2-2 0-16,6 3 0 15,-2 0 0-15,3 2 0 16,-2 0 0-16,-3 0 0 0,1 9 0 16,-4 0 0-1,-4-2 0-15,-4-7 0 0,-5 0 0 16,0-3 0-16,-2-10 0 16,-2 0 0-16,7 0 0 15,-2 6 0-15,4 6 0 16,6 1 0-16,8 0 0 15,3 6 0-15,6 6 0 16,7-3 0-16,-1-6 0 16,3-3 0-16,3 0 0 15,-5-22 0-15,-2-7 0 16,1-2 0-16,-1-1 0 16,5 4 0-16,1 2 0 15,6 6 0-15,0 0 0 0,4-5 0 16,1-5 0-16,0-5 0 15,-3-2 0-15,-6 2 0 16,2 8 0-16,-4 13 0 16,-2 11 0-16,-2 3 0 15,0 5 0-15,0 17 0 16,-3 3 0-16,8-2 0 16,-7-5 0-16,-1-3 0 15,-6-7 0-15,0-3 0 16,-8-5 0-16,1 0 0 15,-4 0 0-15,-4 0 0 16,6 0 0-16,2-5 0 16,-5-5 0-16,2 0 0 0,-1-5 0 15,-1 1 0-15,-2-3 0 16,-5 3 0-16,1-1 0 16,-5 1 0-16,-5-1 0 15,-3 1 0-15,1 2 0 16,-4 3 0-16,-2 1 0 15,-7 1 0-15,-2-1 0 16,-8 0 0-16,-9-2 0 16,-5-3 0-16,-14-1-11 15,-4-5-143-15,6-6-215 16</inkml:trace>
  <inkml:trace contextRef="#ctx0" brushRef="#br0" timeOffset="13593.89">6807 4818 151 0,'-25'64'413'0,"-33"8"-332"16,1-1-56-16,-12 4 54 0,-13-9-17 15,-10-2-22-15,-13-6 6 16,-4-10-9-16,-18-17-14 15,-20-23-18-15,-26-10-2 16,-25-56-7-16,-26-37-6 16,-14-32-12-16,-8-30-5 15,8-17 8-15,18-14 2 16,29-7 14-16,39 3-10 16,39 1 3-16,42 1-16 15,41 5 4-15,30 7-2 16,48 15 20-16,51 18-4 15,39 16 11-15,33 23 1 16,35 24 18-16,29 24-2 0,22 35 1 16,20 23-2-1,3 33 4-15,-13 40 0 0,-18 14-3 16,-26 10-10-16,-25 8 3 16,-24 6-5-16,-26 4 1 15,-29 1-3-15,-22-6-2 16,-25 2 15-16,-29 6-19 15,-34 6-20-15,-9 19-40 16,-52 8-101-16,-20 1-203 16</inkml:trace>
  <inkml:trace contextRef="#ctx0" brushRef="#br0" timeOffset="23231.89">4934 7568 190 0,'-11'10'108'0,"-5"5"-97"16,4 3 24-16,8-11 22 16,0-1-18-16,1-2 8 15,-2 4 6-15,0 1-9 16,-3 3-1-16,-9 9-5 16,-5 5-6-16,-10 10-8 15,-13 7 3-15,-12 9-4 16,-10 10-4-16,-6 0 2 0,-10 3-4 15,-7-6-6-15,-4-3 0 16,-14-9-3-16,-14-5-3 16,-12-6-4-16,-20-7-1 15,-20-4 1-15,-18-6 3 16,-17-3 3-16,-15-6 9 16,-1-2-3-16,9-8-9 15,9 0-2-15,20-8-1 16,18-21 2-16,10-10-3 15,18-17 2-15,8-12-3 16,9-20 3-16,6-19-4 16,10-13 4-16,18-11-4 15,26 1 4-15,25 3-1 0,25-1-3 16,14-3 0-16,11-4-3 16,26-9 5-16,12-1 0 15,4 5 0-15,-1 3 0 16,6 4-2-16,2 5 3 15,6-2-2-15,11 1 2 16,5 5 0-16,10 12-5 16,14 17 3-16,14 12 4 15,15 11-6-15,13 9 8 16,6-1-2-16,5 4-1 16,6 6 0-16,15 15 0 15,6 12-1-15,10 21 1 0,-1 6-2 16,-4 27-1-16,-7 27 6 15,-11 10-6-15,-19 8 3 16,-10 3 0-16,-14 5-1 16,-10 9 1-16,-6 4 3 15,-7 5-7-15,-4 6 1 16,-9 10 3-16,-9 15-2 16,-18 15 1-16,-14 15-8 15,-21 9 8-15,-18 0-6 16,-14 1 0-16,0-5-21 15,-26-11-3-15,-10-10-5 16,-6-9-32-16,-2-11-56 16,8-14-38-16,1-13-96 15</inkml:trace>
  <inkml:trace contextRef="#ctx0" brushRef="#br0" timeOffset="33431.35">32205 6433 50 0,'0'0'346'15,"0"0"-332"-15,0 0-21 16,0 0 8-16,0-6 5 16,0 4 16-16,0 0 5 15,0 2 26-15,0 0 5 16,0 0-5-16,-2 0-2 0,-8 0-16 16,6 0-8-16,-10 0-1 15,2 0-15-15,-1 0-3 16,-4 0-6-16,-1 2 0 15,-7 4 0-15,2 2 1 16,-9 0-3-16,-1 3 10 16,6 2 3-16,-3-1 10 15,2 2 0-15,4-1-12 16,-2 1-1-16,1 0-6 16,-1-2 3-16,-2 3 1 15,-2 3 0-15,3-4 0 16,-3 2-2-16,2 1 3 0,-2-1-2 15,3-1-1-15,2-3-2 16,2 1-1-16,2-3-3 16,-2 1 7-16,2-3-9 15,-2 2 4-15,0 0 1 16,-2 3-1-16,-2-1 2 16,1 3 2-16,1-1 2 15,1 1-4-15,9-1 2 16,-2-1-6-16,2-1 1 15,3 1 2-15,-4 3-5 16,-1 3 3-16,0 1 0 16,-4 5 5-16,-3 0-4 15,-3 0 2-15,-3 4 1 0,3-2 3 16,-3-2-4 0,2-2-4-16,5-4 0 0,0-1 0 15,3-2 0-15,-4 3 0 16,-1 0 0-16,2-1 0 15,-3 3 0-15,0 0 0 16,0-1 0-16,3 3 0 16,0-1 0-16,1 2 0 15,2-1 0-15,-3 2 0 16,0-1 0-16,-7 3 0 16,0 0 0-16,-2 0 0 15,-3 2 0-15,1 0 0 0,-3-4 0 16,8-1 0-1,-1 0 0-15,6-8 0 0,4 1 0 16,-1-3 0-16,0 0 0 16,1 6 0-16,-3 0 0 15,0 1 0-15,-1 1 0 16,2 1 0-16,1 0 0 16,-2-2 0-16,5 1 0 15,-1 0 0-15,3-5 0 16,2 0 0-16,-2-2 0 15,2-2 0-15,-2 1 0 16,0 2 0-16,0 3 0 16,-2 4 0-16,1-1 0 15,-1 4 0-15,0-3 0 16,2-3 0-16,-1-1 0 0,-4 1 0 16,4 1 0-16,-4 1 0 15,-5 3 0-15,1 2 0 16,0 2 0-16,0-1 0 15,4-2 0-15,3 3 0 16,1-4 0-16,4 2 0 16,-1 0 0-16,-4-2 0 15,1 0 0-15,-2 2 0 16,-1 2 0-16,-1 2 0 16,-2 5 0-16,1-2 0 15,-2 0 0-15,1-6 0 16,2-1 0-16,3-4 0 0,-3 0 0 15,4-1 0-15,0 1 0 16,-4 2 0-16,3-2 0 16,-5-1 0-16,-3 3 0 15,1 2 0-15,-3 5 0 16,6 1 0-16,-4 0 0 16,5-2 0-16,-2-5 0 15,3 2 0-15,1-4 0 16,-1 1 0-16,1 2 0 15,-2 0 0-15,-1 2 0 16,3 4 0-16,-6 2 0 16,4 5 0-16,-1-1 0 15,-4-1 0-15,3 1 0 0,0-4 0 16,-2 3 0-16,0 7 0 16,-1-6 0-16,1 0 0 15,1-1 0-15,0 1 0 16,-2 3 0-16,1 4 0 15,-1-1 0-15,1-4 0 16,2 1 0-16,3-8 0 16,-1 0 0-16,0-1 0 15,0-4 0-15,0 2 0 16,0-2 0-16,1 8 0 16,-3 3 0-16,-5 5 0 15,-2 7 0-15,1 0 0 0,-4 0 0 16,3-5 0-16,-2-4 0 15,2-3 0-15,3-3 0 16,-3 2 0-16,-2 3 0 16,2 1 0-16,-3 7 0 15,1 4 0-15,0 2 0 16,-2 4 0-16,-3-2 0 16,0-3 0-16,2-3 0 15,1-6 0-15,2-5 0 16,4-2 0-16,1-1 0 15,-1-1 0-15,1 8 0 16,-5-3 0-16,-1 8 0 16,-1-2 0-16,-6-2 0 0,3-7 0 15,1-5 0 1,-3 0 0-16,-1-5 0 0,1-3 0 16,-2 2 0-16,1-3 0 15,4-1 0-15,-3 5 0 16,0 3 0-16,5 2 0 15,-6 6 0-15,3 1 0 16,3-3 0-16,-3-3 0 16,1-8 0-16,0-7 0 15,0-1 0-15,-3-4 0 16,-2-2 0-16,-6 1 0 16,2 0 0-16,-2-2 0 15,6 1 0-15,5-3 0 16,3-5 0-16,3-4 0 0,0-1 0 15,-2 0 0-15,-2-8 0 16,-6-14 0-16,-1-6 0 16,2-5 0-16,-3 2 0 15,3 0 0-15,3 4 0 16,-3 3 0-16,1 0 0 16,-1 2 0-16,0-1 0 15,1-5 0-15,-7-8 0 16,4-7 0-16,-7-7 0 15,-2-10 0-15,-1-3 0 16,0 1 0-16,7 11 0 16,2 7 0-16,6 5 0 15,-3 6 0-15,2-3 0 16,1-1 0-16,-4-4 0 0,-1-7 0 16,0-6 0-16,-6-8 0 15,-1-6 0-15,-7 0 0 16,-3-3 0-16,1 5 0 15,-3 2 0-15,-2 2 0 16,6 3 0-16,2 7 0 16,5 6 0-16,-2 4 0 15,-3 0 0-15,3 1 0 16,2 0 0-16,3-2 0 16,8 3 0-16,-2-5 0 15,3 1 0-15,5-2 0 0,4 3 0 16,5 3 0-16,3 9 0 15,6 11 0-15,2 1 0 16,1 2 0-16,1 3 0 16,-3-4 0-16,-1-7 0 15,0-5 0-15,0-6 0 16,3-2 0-16,4 5 0 16,3 6 0-16,1 8 0 15,1 9 0-15,2 5 0 16,0 4 0-16,0 1 0 15,0 0 0-15,-3-2 0 16,1-4 0-16,0-7 0 16,-3-2 0-16,3 1 0 0,0 4 0 15,-1 5 0 1,3 5 0-16,0-2 0 0,0 2 0 16,0 0 0-16,0 0 0 15,0 0 0-15,0-4 0 16,-2-6 0-16,-2-5 0 15,-3-6 0-15,-3-1 0 16,1 1 0-16,-2 3 0 16,-1-1 0-16,1-4 0 15,-1-1 0-15,3-1 0 16,7 4 0-16,-1 6 0 16,1 5 0-16,2 4 0 15,-2 3 0-15,0 3 0 16,2 0 0-16,-5 0 0 0,-2 0 0 15,2 0 0-15,3 0 0 16,2-1 0-16,0 1 0 16,0-3 0-16,0 3 0 15,0 0 0-15,0 0 0 16,0 0 0-16,0 0 0 16,0 0 0-16,0 0 0 15,0 0 0-15,0 0 0 16,0 0 0-16,0 0 0 15,0 0-8-15,-2 0-12 16,-1 0 11-16,1 0-2 16,0 0-7-16,-2 0-1 15,4 0 0-15,0 0-8 0,0 0-16 16,0 0-27 0,4 4 45-16,12 3 20 0,0 3 0 15,2 5 6-15,1 8-34 16,9 10-146-16</inkml:trace>
  <inkml:trace contextRef="#ctx0" brushRef="#br0" timeOffset="39913.78">26504 12343 268 0,'-40'21'109'0,"4"5"71"16,6 1-132-16,16-21 31 16,5-1 15-16,2-5-22 15,2 0-23-15,1 0-13 16,4 0-4-16,0 0-18 16,0 0-11-16,0 0-5 15,13 4-1-15,22 4 7 16,18 0-3-16,7 3 1 15,4-3-2-15,0-6-1 16,-4-2 3-16,-2 0-2 16,-11 0 1-16,-11 0-2 0,-13 0 2 15,-14 0-1-15,-4 0 2 16,-5 0 6-16,-14 0 1 16,-30 0-6-16,-18 4-4 15,-11 13 9-15,-6 0-2 16,4-1-6-16,3-4 0 15,12-6 0-15,12-6 0 16,16 0 0-16,13 0 0 16,10 0 0-16,9 0 0 15,0 0 0-15,13 0 0 16,32 0 0-16,12 0 0 16,19-9 0-16,3-8 0 0,0-4 0 15,-2 0 0-15,-13 1 0 16,-14 3 0-16,-14 4 0 15,-21 7 0-15,-10 1 0 16,-5 2 0-16,-35-3 0 16,-20-3 0-16,-16 0 0 15,-10-4 0-15,3 2 0 16,7 0 0-16,11-2 0 16,21 3 0-16,16 1 0 15,11 5 0-15,12 2 0 16,0 0 0-16,21-3 0 15,22 1 0-15,22 0 0 16,11-2 0-16,0 0 0 0,-4 3 0 16,-12 0 0-1,-17 3 0-15,-15 0 0 0,-15 0 0 16,-13 0 0-16,0 0 0 16,-28 6 0-16,-17 6 0 15,-17 3 0-15,-3-3 0 16,1-6 0-16,9-3 0 15,11-3 0-15,17 0 0 16,12 0 0-16,11 0 0 16,4 0 0-16,2 0 0 15,35 0 0-15,16 0 0 16,16 0 0-16,0 2 0 0,0-2 0 16,-9 0 0-1,-15 0 0-15,-17 0 0 16,-16 0 0-16,-12 0 0 0,0 0 0 15,-35 0 0-15,-22 0 0 16,-15 0 0-16,-8 4 0 16,-5-2 0-16,6 0 0 15,11-2 0-15,14 0 0 16,24 0 0-16,17 0 0 16,11 0 0-16,2 0 0 15,13 0 0-15,31 0 0 16,25 0 0-16,12 0 0 15,8 0 0-15,1 0 0 16,-7-8 0-16,-10 3 0 16,-13 3 0-16,-20 2 0 0,-20 0 0 15,-10 0 0-15,-10 0 0 16,-19 0 0-16,-26 0 0 16,-28 9 0-16,-12-2 0 15,-7-1 0-15,3-6 0 16,8 0 0-16,10 0 0 15,23 0 0-15,18 0 0 16,16 0 0-16,14 0 0 16,0 0 0-16,41 0 0 15,24 0 0-15,22 5 0 16,10 1 0-16,9-6 0 16,-3 0 0-16,-8 0 0 0,-20-6 0 15,-24-2 0-15,-23 2 0 16,-28 6 0-16,-5 0 0 15,-48 0 0-15,-28 0 0 16,-20 0 0-16,-9 6 0 16,0 4 0-16,6-1 0 15,19-3 0-15,16-6 0 16,21 0 0-16,24 0 0 16,13 0 0-16,11 0 0 15,5 0 0-15,36-2 0 16,26-2 0-16,18-1 0 15,12 4 0-15,6 1 0 16,-4-3 0-16,-11 3 0 0,-15 0 0 16,-24 0 0-16,-24 0 0 15,-18 0 0-15,-7 0 0 16,-35 0 0-16,-29 0 0 16,-24 0 0-16,-6 9 0 15,-7-1 0-15,6-2 0 16,15 3 0-16,16-8 0 15,24 2 0-15,18-3 0 16,15 0 0-16,7 0 0 16,9 0 0-16,39 0 0 15,26 0 0-15,16 0 0 16,2 0 0-16,4 0 0 0,-8 0 0 16,-15 0 0-1,-20 0 0-15,-23 0 0 0,-23 0 0 16,-7 0 0-16,-30 7 0 15,-35 5 0-15,-15 8 0 16,-12-6 0-16,-3-3 0 16,10-7 0-16,9-4 0 15,17 0 0-15,20 0 0 16,18-2 0-16,12-2 0 16,9 0 0-16,13-3 0 15,36-3 0-15,26-1 0 16,15-5 0-16,11 2 0 15,3-3 0-15,-14 1 0 16,-12 3 0-16,-25 5 0 16,-25 2 0-16,-22 3 0 0,-6 3 0 15,-45 0 0-15,-25 0 0 16,-20 5 0-16,-6 4 0 16,-3 4 0-16,9 0 0 15,13-5 0-15,17-4 0 16,23-4 0-16,18 0 0 15,17 0 0-15,2 0 0 16,11 0 0-16,33 0 0 16,25-8 0-16,14 0 0 15,9 3 0-15,0 1 0 16,-7 0 0-16,-18 1 0 16,-17 0 0-16,-24 0 0 0,-17 3 0 15,-9 0 0-15,-28 0 0 16,-32 0 0-16,-20 0 0 15,-7-1 0-15,-3-1 0 16,9 2 0-16,17 0 0 16,16 0 0-16,18 0 0 15,18 0 0-15,12 0 0 16,14 0 0-16,39 0-4 16,25 0-81-16,26 0-115 15,10-27-188-15</inkml:trace>
  <inkml:trace contextRef="#ctx0" brushRef="#br0" timeOffset="41345.6">26695 12067 56 0,'-2'-12'219'0,"2"6"-162"16,0 6-10-16,0 0 30 16,-2 0 7-16,-1 0-12 15,0 0-14-15,3 0-10 16,0 0-6-16,0 0-20 15,0 0-11-15,0 0-6 16,0 0-5-16,0 0 2 0,-2 0-1 16,2 0 11-1,-7 0 5-15,3 0-11 0,-3 0 6 16,3 0 11-16,-1 0-5 16,0 2-9-16,-2 8 1 15,3 11-7-15,1 12 1 16,1 16-2-16,2 19-1 15,0 14-1-15,0 11 1 16,0 4 1-16,-2 1-1 16,-5-11 10-16,-3-17-3 15,6-17 1-15,-3-17 1 16,5-19-1-16,2-11-5 0,0-6-3 16,0 0-9-1,-2-10 3-15,-3-28 7 0,0-16-2 16,0-14-1-16,3-8-3 15,2-1 3-15,0 2 1 16,0 9 0-16,0 6 0 16,0 13 1-16,0 9-1 15,2 11-1-15,1 13 4 16,-3 8-4-16,0 6 7 16,0 0 5-16,0 0-1 15,0 20-2-15,7 36-8 16,0 31-1-16,0 20 2 15,2 10 3-15,0-8-2 16,0-8 1-16,-2-17 1 16,0-24-3-16,0-19-1 0,-2-21 2 15,-5-10-3-15,0-10 2 16,0 0-5-16,0 0-4 16,0-34 8-16,-7-20-4 15,-7-20-4-15,0-11-1 16,-2-4 1-16,5 8 3 15,4 15 6-15,-1 16-3 16,8 23 3-16,0 17-1 16,0 10-2-16,0 0 13 15,0 35-5-15,17 25-4 16,1 27 0-16,-4 17 12 16,-3 1-11-16,-4-2 2 0,3-9-4 15,-6-13 0-15,1-13 1 16,-5-14-4-16,0-15 3 15,0-16-22-15,0-11-67 16,2-12-126-16,7 0-201 16</inkml:trace>
  <inkml:trace contextRef="#ctx0" brushRef="#br0" timeOffset="42426.07">26566 14473 576 0,'-14'25'49'0,"-2"-2"-47"16,2-6 33-16,7-13-7 16,1-4-9-16,-1 0-4 15,-5 0-13-15,-1-26-2 16,-9-14 0-16,-3-10 4 16,0-10 0-16,0-6 10 0,0-5 3 15,6 3 6-15,10 4-3 16,7-3-7-16,2 12-3 15,0 1-2-15,13 6-2 16,8 5-3-16,4 8 2 16,1-3-2-16,1 9-4 15,-4 8 6-15,-2 5-7 16,-8 4 3-16,-5 9-1 16,-6 3 2-16,-2 0 24 15,0 0 11-15,0 8-12 16,0 20-23-16,0 11 1 15,-7-2-4-15,2-2 3 16,-2-10-2-16,5-10 2 0,0-9-2 16,2-6 0-16,0 0-4 15,0 0 0-15,0 0 1 16,9 0 3-16,14 0 4 16,3 0-7-16,-1 0 5 15,-5 0-2-15,1 0 2 16,-7 0-1-16,-5 10 4 15,-4 5-1-15,-5 4 15 16,0 1-2-16,-10 7-9 16,-10 0 1-16,-1-2-4 15,3-4-1-15,2-9-4 16,7-6 0-16,4-4 0 0,2 0-13 16,3-2-26-16,0 0-29 15,0 0-76-15,0 0-56 16</inkml:trace>
  <inkml:trace contextRef="#ctx0" brushRef="#br0" timeOffset="46399.53">29821 8754 504 0,'-36'44'114'0,"-8"-3"-105"15,17-8 33-15,3-10 12 16,3-10-20-16,1-7-12 15,-5-6-13-15,-10 0-5 16,-7-35-7-16,-1-17 3 16,-3-18 0-16,4-10-1 15,8 2-2-15,13 4 5 16,14 16-6-16,7 12 5 16,0 15-5-16,28 16 2 0,13 15 19 15,12 7 4-15,14 32-2 16,5 11-5-16,-6 5-1 15,-6 4-7-15,-10-1-1 16,-12-1-4-16,-14-3 1 16,-14-2 1-16,-10-4-3 15,0-3 2-15,-32-2-1 16,-12-5 0-16,-6-8 0 16,-3-13 1-16,-1-17 0 15,1-12-6-15,5-43 7 16,10-24-4-16,14-10 1 15,20 4-1-15,4 10-1 16,13 19 0-16,24 22 1 0,7 13-3 16,6 21 6-1,8 0 3-15,-1 24 0 0,-1 18 0 16,-13 11 0-16,-13 6-2 16,-16 7-1-16,-14-2 2 15,-9-1-2-15,-33-12 3 16,-5-16-6-16,-9-19 6 15,-1-16-3-15,-3-18-2 16,2-27 2-16,13-15 0 16,12-3 0-16,17 9-1 15,11 10-1-15,5 14 0 16,5 13 2-16,27 14 1 0,9 3 2 16,10 3-2-16,0 22-2 15,-5 7 1-15,-12 1-1 16,-11 2 3-16,-14-4-5 15,-7-7 4-15,-2-11-1 16,-2-11 1-16,-26-2-1 16,-6-13-7-16,0-18 3 15,1-2 4-15,10 5-3 16,10 7 0-16,6 13 4 16,7 4-4-16,0 4 1 15,0 0-3-15,14 0 0 16,9 5 6-16,4 12-2 15,-3 2-2-15,-11-5 1 0,-6-1 3 16,-5-3-4 0,-2-6 4-16,0-4-6 0,0 0 1 15,-2 0-14-15,-12 0-34 16,2-2-1-16,6-8-37 16,6-1-122-16</inkml:trace>
  <inkml:trace contextRef="#ctx0" brushRef="#br0" timeOffset="46880.47">29697 9063 420 0,'-18'14'121'0,"6"14"-109"15,10-6 29-15,0 5 34 16,2 6-29-16,0 9-32 15,4 3-10-15,13 3-3 16,-2 1-5-16,0-1-8 16,-7 4-12-16,-3-2-8 15,-1 3-14-15,-4 1-25 16,0 0-88-16</inkml:trace>
  <inkml:trace contextRef="#ctx0" brushRef="#br0" timeOffset="47030.37">29707 10328 685 0,'-17'52'28'0,"6"-11"-23"15,9-12 21-15,2-10-24 16,0-1-4-16,11 1-38 16,10 4-68-16,-3 2-160 15</inkml:trace>
  <inkml:trace contextRef="#ctx0" brushRef="#br0" timeOffset="47197.17">29810 11019 361 0,'2'69'137'0,"0"-13"-134"0,1-13-3 15,-1-5 2-15,0-1-1 16,-2 2 6-16,0 3 16 16,2 3 16-16,4 1-2 15,-2-1-18-15,7 2-12 16,1-5-10-16,2 0-58 15,-3-1-253-15</inkml:trace>
  <inkml:trace contextRef="#ctx0" brushRef="#br0" timeOffset="47324.62">29925 12049 627 0,'-4'54'28'0,"-4"-7"-8"0,6-10 12 15,2-5-25-15,0-5-12 16,0 2-62-16,0 0-66 15,0 4-295-15</inkml:trace>
  <inkml:trace contextRef="#ctx0" brushRef="#br0" timeOffset="47398.28">30003 12736 247 0,'10'25'30'16,"-6"-14"-260"-16</inkml:trace>
  <inkml:trace contextRef="#ctx0" brushRef="#br0" timeOffset="51521.9">29444 8560 363 0,'-15'16'23'0,"0"1"3"16,6-13 28-16,5-2-19 15,2 0-18-15,-2-2 1 16,2 2-3-16,2-2 0 16,0 0-8-16,0 0-3 15,0 0 5-15,0 0-1 16,0 0 5-16,0 0-1 15,0 0-2-15,0 0-1 16,0 0-1-16,0 0-6 16,0 0 5-16,0 0-6 15,0 0 5-15,0 0-2 16,0 0-3-16,0 0 0 0,0 0 4 16,0 0 3-1,0 0 2-15,0 0-5 0,0 0 1 16,0 0-1-16,0 0-1 15,0 0-5-15,0 0 0 16,0 0-2-16,0 0-3 16,0 0-16-16,0-4-18 15,10-6-19-15,-1-7 10 16,4 3-34-16,2-1-39 16,0-2-107-16</inkml:trace>
  <inkml:trace contextRef="#ctx0" brushRef="#br0" timeOffset="51854.57">29513 8516 202 0,'-5'10'63'0,"3"-1"-29"15,2-5 24-15,-2-1-18 0,2-2-5 16,0-1-8 0,0 2-1-16,0-2-11 0,0 2-1 15,-2 2 8-15,-3-1-10 16,5-3-2-16,0 0-1 15,0 0-4-15,0 0-13 16,0 0-26-16,0 0-85 16,0-3-84-16</inkml:trace>
  <inkml:trace contextRef="#ctx0" brushRef="#br0" timeOffset="52302.35">29555 8519 33 0</inkml:trace>
  <inkml:trace contextRef="#ctx0" brushRef="#br0" timeOffset="53337.34">29555 8519 13 0,'-32'18'60'0,"24"-12"29"0,1 2-27 16,3-3 11-16,2 1-29 15,0-4 8-15,2 0-2 16,-3 1-20-16,3-3-7 16,0 0-6-16,0 0-7 15,0 0-4-15,0 0 1 16,0 0-3-16,0 0 9 15,0 0 0-15,0 0 7 16,0 0 3-16,0 0-2 16,0 0 0-16,0 0-5 15,0 0-5-15,0 0-5 16,0 0 4-16,0 0-5 16,0 0 7-16,0 0 3 0,0 0 0 15,0 0 4-15,0 0 4 16,0 0 3-16,0 0-9 15,0 0 1-15,0 0-9 16,0 0 3-16,0 0-6 16,0 0 0-16,0 0-3 15,0 0 0-15,0 0-4 16,0 0 4-16,0 0-2 16,0 0-2-16,0 0 7 15,0 0-2-15,0 0 2 16,0 0 0-16,0 0-1 15,0 0 3-15,0 0-3 0,0 0-2 16,0 0-1 0,0 0 2-16,0 0-4 0,0-3 4 15,0-3-1-15,0 0 0 16,0 3-1-16,0 1 3 16,0 2-3-16,0 0 2 15,0 0-2-15,0 0-2 16,0 0 1-16,0 0 0 15,0 0 0-15,0 0-2 16,0 0 3-16,0 0-2 16,0 0 1-16,0 0 0 15,0 0-1-15,0 0 4 16,0 0-6-16,0 0 5 0,0 0-2 16,0 0 1-1,0 0 2-15,0-4-1 0,5-2-3 16,4-8 6-16,3-9 7 15,6-12-8-15,7-7 4 16,3-9-1-16,6-1-6 16,3-4-2-16,5 2 0 15,1 0 0-15,6-3 0 16,-1-2 0-16,7-6 0 16,0-5 0-16,5-8 0 15,2-9 0-15,1 4 0 16,-4 5 0-16,-9 11 0 15,-8 16 0-15,-7 5 0 16,-10 17 0-16,-7 8 0 0,-6 8 0 16,-5 8 0-16,-3 2 0 15,-1 2 0-15,-3 1 0 16,0 0 0-16,0 0 0 16,0 0 0-16,0 0 0 15,0 0 0-15,0 0 0 16,0 0 0-16,0-3 0 15,0 3 0-15,0-2 0 16,2 2 0-16,5-6 0 16,5-2 0-16,1-7 0 15,6-8 0-15,1-1 0 16,3-5 0-16,5-4 0 16,-5-1 0-16,0 5 0 0,-7 7 0 15,-5 5 0 1,-5 8 0-16,-4 8 0 0,-2 1 0 15,0 0-36-15,0 0-93 16,-6 0-212-16</inkml:trace>
  <inkml:trace contextRef="#ctx0" brushRef="#br0" timeOffset="53938.51">29985 7345 655 0,'-37'14'179'0,"14"2"-158"16,9-8 31-16,14-5-27 0,0-3-19 16,0 0-3-16,30 0 3 15,16-11 20-15,17-11-12 16,10-11-7-16,5-9 2 15,2-5-8-15,1-3 3 16,-7 5-3-16,-10 9-1 16,-11 7 3-16,-12 12-2 15,-9 7 5-15,-8 8-2 16,-8 2-4-16,-7 0 0 16,-5 0 0-16,-4 0 0 15,0 0 0-15,0 0 0 16,0 0 0-16,0 0 0 0,0 15 0 15,-4 30 0-15,-17 30 0 16,-11 31 0-16,-5 15 0 16,5 6 0-16,2-5 0 15,5-15 0-15,9-15 0 16,2-16 0-16,7-14 0 16,-2-16 0-16,5-13 0 15,-2-12 0-15,2-13-22 16,2-4-144-16,2-4-257 15</inkml:trace>
  <inkml:trace contextRef="#ctx0" brushRef="#br0" timeOffset="54859.5">30266 7326 602 0,'-23'-5'148'0,"14"5"-146"16,6 0-4-16,3 0 2 15,0 0 5-15,20 0 15 16,10 0 4-16,10 11 2 0,6 16-3 16,-3 8-2-1,1 0-6-15,-9 0-7 0,-3-6 2 16,-11-8-5-16,-10-6-1 15,-4-8-2-15,-7-4 5 16,0-3 7-16,-3 0 4 16,-24-3-18-16,-8-23 2 15,1-9-5-15,2-13 3 16,6-11-8-16,9 0 8 16,9 6 1-16,8 13-4 15,0 17 3-15,0 13-4 16,10 10 3-16,12 0 8 15,8 14 4-15,8 16-7 16,0 8-1-16,-3 3 1 0,-5-2-3 16,-7-6 1-16,-7-7-1 15,-12-9-1-15,-2-9 2 16,-2-4 2-16,0-4-1 16,-4 0-1-16,-22-8-10 15,0-16 7-15,-2-12 0 16,9-1-3-16,6 4 5 15,7 8-2-15,4 11 0 16,2 11-2-16,0 3 3 16,0 0-1-16,12 0 9 15,11 8-3-15,0 7-4 16,-4-3 0-16,-6 1 1 16,-5-7-1-16,-6-2 0 0,-2-4 1 15,0 0-2-15,0 0 8 16,0 0-4-16,0 0 0 15,0 0-12-15,-2 0-6 16,-2 0-8-16,2 0-25 16,2 0-51-16,0 0-121 15</inkml:trace>
  <inkml:trace contextRef="#ctx0" brushRef="#br0" timeOffset="60756.25">28625 9769 292 0,'0'14'153'16,"0"1"-144"-16,0-2-8 16,0 1 4-16,0 0 15 15,12 5 11-15,1 2 0 16,-1 1 2-16,2 1-6 15,0-2-4-15,-1 0-7 16,1-2-12-16,0 1-1 16,2-3-6-16,-2 1-28 15,2-3-28-15,-2-1-13 16,-1-1-84-16</inkml:trace>
  <inkml:trace contextRef="#ctx0" brushRef="#br0" timeOffset="61407.92">28271 10408 515 0,'0'34'86'0,"0"3"-82"0,0 7 7 16,15 1 7-16,13-1-12 15,2-1-6-15,0-1-7 16,0-3-28-16,-2-1-33 16,-5-5-33-16,-4 0-191 15</inkml:trace>
  <inkml:trace contextRef="#ctx0" brushRef="#br0" timeOffset="61820.21">27836 10966 66 0,'-14'14'462'15,"7"5"-446"-15,7 1-18 16,0 5 2-16,12 7 6 16,15 9-4-16,1 11 3 15,4 4 1-15,-2-2-3 16,0-5-11-16,-3-1-26 15,-1-9-96-15</inkml:trace>
  <inkml:trace contextRef="#ctx0" brushRef="#br0" timeOffset="62196.33">27484 11380 196 0,'-14'39'379'16,"12"9"-359"-16,2 4-24 15,7-3 7-15,23-1-3 16,4-7-19-16,5 3-35 15,1-4-102-15</inkml:trace>
  <inkml:trace contextRef="#ctx0" brushRef="#br0" timeOffset="62577.95">27198 11751 540 0,'-4'37'25'16,"4"8"-50"-16,0 5 25 16,19 2 4-16,3 0-3 15,6 1-2-15,-5-3-4 16,-2-6-34-16,-1-7-23 15,-5-8-78-15,-7-2-157 16</inkml:trace>
  <inkml:trace contextRef="#ctx0" brushRef="#br0" timeOffset="62899.83">26997 11910 490 0,'-8'12'28'15,"3"7"-33"-15,5 4 8 16,0 4 2-16,5 8-4 16,12 4 0-16,-2 3 2 15,4-3-3-15,-3-3-1 16,0-3-13-16,1-2-39 16,-8-6-99-16</inkml:trace>
  <inkml:trace contextRef="#ctx0" brushRef="#br0" timeOffset="63552.28">26780 11980 460 0,'-10'0'41'0,"4"14"-33"16,-1 8 23-16,5 2 6 16,2 8-10-16,0 7-7 15,0 3-3-15,0 1-10 16,0-2-4-16,0-1-3 16,2-1-2-16,5-5-15 15,-1-6-30-15,1-9-40 16,1-11-130-16</inkml:trace>
  <inkml:trace contextRef="#ctx0" brushRef="#br0" timeOffset="63868.25">26610 12022 408 0,'-9'14'46'0,"2"5"-57"16,7-5 11-16,0 1 12 15,0-1-3-15,0 5-5 16,0 0-4-16,0 4 1 16,0-3-1-16,5 3-17 15,6-2-78-15</inkml:trace>
  <inkml:trace contextRef="#ctx0" brushRef="#br0" timeOffset="64806.56">26750 12409 408 0,'-18'21'30'0,"4"0"-37"16,2-7 20-16,5 0 9 15,1-1-3-15,-2-2-8 16,6-5 0-16,-5-6 8 16,1 0 3-16,-6-17-21 15,-6-22-4-15,-3-14 6 16,3-8-3-16,3 7 2 16,9 6-1-16,3 15 0 15,3 11 3-15,0 5 0 0,0 6 6 16,9 5 7-1,6 0-10-15,-2 4 4 0,1 2-5 16,-5 0-2-16,0 0-4 16,1 2 0-16,-3 13 1 15,-3-3-1-15,1 1 0 16,-3-5-1-16,-2-4 1 16,0-2-20-16,0 0-19 15,2-2-41-15,3 0-48 16,-1 0-139-16</inkml:trace>
  <inkml:trace contextRef="#ctx0" brushRef="#br0" timeOffset="77203.52">29515 8622 401 0,'34'-29'164'0,"4"12"-150"15,3-8-3-15,2-16 35 16,4-21-22-16,4-16 3 16,3-16 5-16,6-15 1 15,5-14 0-15,11-5-1 16,5-3-10-16,-3 11 0 16,5 14 4-16,-8 18-8 15,-3 18-2-15,-7 18-2 16,-13 12 3-16,-6 14-9 15,-7 7 1-15,-9 6-8 0,-4 5 2 16,-11 1 1 0,-5 6-4-16,-6 1 1 0,-4-2 1 15,0 2 3-15,0 0 0 16,0 0 2-16,0 0-4 16,0 0-1-16,0 0-2 15,0 0-12-15,0 0-11 16,0 0-22-16,0 0-45 15,0-2-66-15,0-9-60 16</inkml:trace>
  <inkml:trace contextRef="#ctx0" brushRef="#br0" timeOffset="79774.85">29421 8742 412 0,'0'-9'122'16,"0"9"-82"-16,0 0 6 15,0 0-11-15,0 0-10 16,0 0-9-16,0 0-6 16,0 0-4-16,0 0 6 0,0 0 11 15,0 0 7-15,0 0 4 16,0 0-10-16,0 0-1 16,0 0-5-16,0 0-7 15,0 0-1-15,0 0 4 16,0 0-1-16,0 0-2 15,0 0-3-15,0 0 6 16,0 0 0-16,0 0-1 16,-9 0-6-16,-8 0-5 15,0 13 3-15,-7 6-4 0,-10 10 5 16,-7 8-6 0,-8 15 4-16,-9 16-3 0,-6 15-3 15,-11 14 6-15,-9 9-1 16,1 1-3-16,-4-3 2 15,7-2-3-15,-1-7 2 16,8-12 0-16,6-6-3 16,10-11 0-16,12-17 6 15,13-12-4-15,14-12 5 16,8-14-5-16,8-5 0 16,2-6-4-16,0 0 5 15,0 0-4-15,0 0 1 16,0 0 1-16,0 0-7 15,0 0 2-15,0 0-4 16,0 0 1-16,0 0 4 0,0 0 3 16,0 0 0-16,0 0-6 15,0 0-23-15,0 0-21 16,0 0-41-16,0-5-30 16,23-17-107-16</inkml:trace>
  <inkml:trace contextRef="#ctx0" brushRef="#br0" timeOffset="80383.48">28639 9469 265 0,'0'0'302'16,"0"0"-283"-16,0 0-14 0,0 0-2 16,0 0 2-16,0 0 9 15,0 0 12-15,0 0 1 16,0 0-7-16,0 0 7 16,-2 0-7-16,-3 3 6 15,-2 8-18-15,-2 1 1 16,-5 10 3-16,-2 0 1 15,-7 7-8-15,-4 15-4 16,-5 7 6-16,-10 7-2 16,-2 7 6-16,-2 1 5 15,2-6 16-15,12-10 12 16,11-13-14-16,10-17-18 16,9-9-7-16,2-7 3 0,0-2-11 15,0 2 3-15,24 3 3 16,12-3 2-16,3-2-2 15,2-2 2-15,3 0-3 16,-1 0-1-16,-2-13-10 16,-1-3-21-16,-8-1-21 15,-4 3-51-15,-3 6-62 16,0-3-90-16</inkml:trace>
  <inkml:trace contextRef="#ctx0" brushRef="#br0" timeOffset="81289.39">30570 13854 234 0,'9'71'55'0,"-9"1"-40"16,0-5-13-16,-7-5 138 16,-25 0-30-16,-17 6-80 15,-13 5 21-15,-9 3 5 16,-8 7-10-16,-8-6 7 16,2-6-10-16,0-18-2 0,4-30-9 15,-7-23-16-15,-1-62-16 16,0-52 0-16,1-50-3 15,16-31 2-15,27-22 1 16,30-7-8-16,15 13 4 16,53 16-3-16,28 30 5 15,23 28-2-15,11 25 5 16,13 25 3-16,8 23 6 16,2 23-4-16,-2 18 2 15,-2 23 3-15,-10 4-4 16,-14 44 2-16,-10 31 7 15,-18 24 7-15,-18 32-3 0,-22 24-7 16,-20 13-13-16,-19 7 0 16,-3-2 0-16,-25-13 0 15,-17-15 0-15,-10-15 0 16,-8-20-17-16,-2-21-28 16,-8-20-23-16,1-32-108 15,7-26-238-15</inkml:trace>
  <inkml:trace contextRef="#ctx0" brushRef="#br0" timeOffset="128741.59">1453 7632 622 0,'0'0'110'16,"12"0"-108"-16,18 0-12 15,20 0 12-15,27 22 1 16,19 14 23-16,24 16 14 0,18 6-15 15,9 0-4-15,7-7 3 16,7-7 2-16,0-13-6 16,5-8 2-16,-3-13-8 15,0-7-8-15,1-3-4 16,-1-3 4-16,-2-15-4 16,-9-4 0-16,-7-1-1 15,-5 1 0-15,-4-1 0 16,-7-1 1-16,0-3-2 15,2 2 11-15,7 2-4 16,19 2-5-16,13 11 2 16,19 10-1-16,13 6 13 15,10 28-6-15,2 9-10 16,0 2 0-16,-5-3 0 16,-9-5 0-16,0-6 0 0,-2-8 0 15,0-6 0-15,6-3 0 16,-1-6 0-16,-3 1 0 15,-4 4 0-15,-5 5 0 16,-11 9 0-16,-8 2 0 16,-8 2 0-16,-4-6 0 15,-5-7 0-15,-1-8 0 16,-2-10 0-16,2 0 0 16,0-10 0-16,-2-17 0 15,-5-2 0-15,-5 7 0 16,1 7 0-16,-5 11 0 15,0 4 0-15,-2 6 0 0,-5 17 0 16,-2 0 0-16,-2-5 0 16,-5-7 0-16,-3-9 0 15,3-2 0-15,-7 0 0 16,5-19 0-16,2-2 0 16,-3 2 0-16,5 10 0 15,3 2 0-15,-1 7 0 16,1 0 0-16,-3 0 0 15,-2-6 0-15,-5-5 0 16,-8-8 0-16,-10-13 0 16,-7-7 0-16,-11-10 0 15,-6-2 0-15,-2 4 0 16,-1 10 0-16,8 14 0 0,10 23 0 16,7 0 0-1,5 35 0-15,1 8 0 0,-9 1 0 16,-9-5 0-16,-9-6 0 15,-12-8 0-15,-13-11 0 16,-14-5 0-16,-12-9-55 16,-14 0-54-16,-11-9-78 15,0-28-223-15</inkml:trace>
  <inkml:trace contextRef="#ctx0" brushRef="#br0" timeOffset="131479.51">1518 7961 530 0,'-28'-18'64'16,"-2"7"-61"-16,21 11-2 15,7 0 6-15,2-1 4 16,0 1 13-16,0-5-3 16,9 3 8-16,23 0 4 15,23 2 5-15,29 27 0 16,29 33-12-16,29 29-7 16,14 14-8-16,8-3 1 0,-8-15 1 15,-14-27-2-15,-3-23 3 16,-15-18-8-16,-10-17-3 15,-7 0 3-15,-17-25-4 16,-7-15 3-16,-10-3-3 16,-2-8 0-16,-4-6-2 15,0 1 2-15,-2 3 0 16,-1 6-3-16,5 5 5 16,-1 6-6-16,4 7 6 15,4 7-5-15,3 3 3 16,-2 2-1-16,6 3-1 15,-5 1 0-15,7 7 5 0,7 6-6 16,9 0 6-16,19 33 4 16,12 12-4-16,8 8 3 15,1-2 4-15,-2-5-6 16,0-7-4-16,-4-8-1 16,-6-13-1-16,-9-17 0 15,-5-1 1-15,-7 0-3 16,-6-19 6-16,-6 1-4 15,-8-2 1-15,1 5-2 16,4 2 2-16,5 1-1 16,8 4 2-16,4 1-2 15,6 0-1-15,8-7 2 16,5 5 1-16,6-6-1 0,-2 4-2 16,-1 7 3-1,-6 4-4-15,1 0 4 0,-3 21-2 16,-2 11 3-16,-2 4 1 15,-10-4 0-15,-4-8-2 16,-10-12 0-16,-6-9-2 16,-4-3 1-16,-4-3 0 15,-4-19-1-15,-2-5 2 16,-2-2-2-16,-7 0 0 16,4 0 0-16,-1 2 0 15,3-2 0-15,4 2 0 16,7 4 0-16,8 2 0 0,4 3 0 15,6 3 0 1,-1 1 0-16,2 2 0 0,1-1 0 16,0 3 0-16,-1 4 0 15,-7-1 0-15,-4 6 0 16,-4 1 0-16,-7 0 0 16,-6-3 0-16,-1 3 0 15,-3 0 0-15,0 0 0 16,4-2 0-16,-2-6 0 15,3-1 0-15,0 4 0 16,-7-6 0-16,-3 5 0 16,-10 2 0-16,-5 2 0 15,-4 0 0-15,0 2 0 0,4 0 0 16,3 0 0 0,6 0 0-16,8 8 0 0,3 3 0 15,4 3 0-15,2 0 0 16,-2 3 0-16,-3 1 0 15,-3 1 0-15,-3 2 0 16,1-1 0-16,2 1 0 16,0 0 0-16,-2-1 0 15,2-3 0-15,-5-6 0 16,-4-3 0-16,-7-4 0 16,-7 0 0-16,-6-2 0 15,-6 0 0-15,-10-2 0 16,-5 0 0-16,-2 2-16 15,-6 1-22-15,-4-2-9 0,-1-1-26 16,2 2-73-16,-4-2-29 16,-1 0-278-16</inkml:trace>
  <inkml:trace contextRef="#ctx0" brushRef="#br0" timeOffset="133835.04">6257 7533 489 0,'-45'33'75'16,"15"0"-64"-16,2-4 0 15,0-8 30-15,-2-5-17 16,-4-6-1-16,-5-1-4 16,-7-5-8-16,-5-4 4 15,-4 0-3-15,-5-14 8 16,1-26-5-16,-1-26-15 16,4-42 3-16,8-43-4 15,15-41-2-15,22-22 2 0,11 9-1 16,23 31 0-1,31 38 2-15,12 39 6 0,7 26 12 16,8 25 4-16,1 27-2 16,-3 19-9-16,-1 7-2 15,-8 42-1-15,-8 28 2 16,-15 23-2-16,-14 18-4 16,-19 8 0-16,-14-4-2 15,0-12 1-15,-30-13-4 16,-9-12-32-16,-1-10-51 15,-1-7-20-15,5-10-21 16,10-8-285-16</inkml:trace>
  <inkml:trace contextRef="#ctx0" brushRef="#br0" timeOffset="145836.28">10383 3039 427 0,'-22'-6'35'0,"2"-2"-29"15,6 8 19-15,14 0 11 16,0 0 13-16,0 0 4 15,0 0-21-15,0 0-19 16,0 0-7-16,0 0-1 0,0 0-2 16,10 0-2-16,1 2-2 15,6-2-3-15,-4 0-7 16,-2 0-8-16,1 0 8 16,-3 0 5-16,-2 0 4 15,-3 0-1-15,4 0 5 16,-1 0-5-16,2-4-3 15,-3-6-30-15,4-7-39 16,-3-8-71-16</inkml:trace>
  <inkml:trace contextRef="#ctx0" brushRef="#br0" timeOffset="149593.54">3039 10183 399 0,'16'52'36'0,"-12"12"-23"0,2-20 16 16,-6 3 2-16,0-3 3 15,-26 3-6-15,-12 5-11 16,-12 4-5-16,-12 4 0 16,-14-2 1-16,-14-8 6 15,-18-13 3-15,-16-20-13 16,-7-17-5-16,-12-44 0 16,-4-53 0-16,5-48-12 15,1-44-20-15,19-34 14 16,26-14 9-16,36 6 7 15,39 22 3-15,21 26 6 16,42 24-8-16,31 26 8 0,26 23 8 16,23 26-4-1,25 30 3-15,26 44 2 0,16 22 6 16,4 67 0-16,-7 39-3 16,-21 30-14-16,-35 23 3 15,-38 9-3-15,-40-1-4 16,-33 2-5-16,-19-15 1 15,-23-11-5-15,-31-16-33 16,-14-15-73-16,-6-18-74 16</inkml:trace>
  <inkml:trace contextRef="#ctx0" brushRef="#br0" timeOffset="152045.51">10353 7628 653 0,'-5'0'73'15,"5"8"-66"-15,35 27-9 16,33 11 25-16,15 4 13 16,7-4 9-16,2-7-13 15,0-10-15-15,-2-13-1 16,-2-4-5-16,-6-7-7 15,-3-5-3-15,1-5 7 16,3-25-6-16,9-16-1 16,6-12 3-16,7-4-2 15,10 8-1-15,7 17 0 16,6 22 0-16,8 15 3 16,2 19 16-16,-5 20 4 0,-11 4 1 15,-8-3-11 1,-16-5-14-16,-8-14 0 0,-8-6 0 15,-1-12 0-15,-3-3 0 16,0 0 0-16,3-12 0 16,11-5 0-16,3 1 0 15,8 6 0-15,0 3 0 16,-1 5 0-16,1 2 0 16,-6 0 0-16,-5-4-37 15,-11-10-72-15,-8-15-167 16</inkml:trace>
  <inkml:trace contextRef="#ctx0" brushRef="#br0" timeOffset="155923.31">10896 10113 324 0,'-39'15'229'0,"11"-14"-207"16,3-1-11-16,2-26-3 16,-3-24-7-16,-2-17 4 15,4-7 5-15,1-5-1 16,4-1 12-16,6 7 9 15,8 6-3-15,5 16 2 16,0 7-12-16,0 15-1 16,13 11-6-16,13 3 17 15,6 9-3-15,5 4-7 16,2 2-3-16,-2 0-7 0,-7 0-4 16,-8 0-2-1,-7 0 4-15,-13 0-1 0,-2 2 3 16,0 11 0-16,0 3-13 15,-17 0 0-15,-5 7 3 16,1-6 1-16,2-7 2 16,10-1-2-16,7-5-5 15,2-4-5-15,0 0 0 16,0 0 3-16,0 0 10 16,16 0-1-16,9-4-2 15,7 0 0-15,1 4 4 16,-6 0-2-16,-4 0 0 15,-9 16 0-15,-6 8 7 16,-8 12-2-16,0 6-5 16,-22 0 2-16,-5-8 0 0,1-3-1 15,3-10-1-15,1-12-3 16,5-6-18-16,8-3-9 16,5 0-6-16,4 0-22 15,2 0-34-15,28-12-78 16</inkml:trace>
  <inkml:trace contextRef="#ctx0" brushRef="#br0" timeOffset="156118.1">11245 9649 707 0,'-23'20'90'16,"7"10"-93"-16,14 1 5 15,2 4 3-15,2 6-3 16,19 3 0-16,0-4-4 16,4-1-48-16,5-11-71 15,-2-9-184-15</inkml:trace>
  <inkml:trace contextRef="#ctx0" brushRef="#br0" timeOffset="156845.67">12453 10239 455 0,'-37'35'125'0,"7"-8"-87"16,3-15 48-16,-8-12-31 16,-6-20-38-16,-5-38 1 15,-4-27-9-15,-1-29-6 16,7-22-3-16,7-11-10 15,17 14 6-15,15 23 5 0,5 36-2 16,3 28 4 0,24 17 10-16,8 12 9 0,6 11 0 15,7 6-5-15,-2 0-5 16,-5 2-6-16,-8 18-1 16,-15 6 2-16,-11 10-4 15,-7 11 0-15,-2-2 0 16,-26-1-2-16,-2-7-3 15,8-14 3-15,7-15 0 16,11-8-6-16,4 0-3 16,0-8 8-16,4-13 1 15,17 0-1-15,5 9 1 16,1 6 0-16,0 6 2 0,-4 0 5 16,-2 27 2-1,-9 12 3-15,-8 9-8 0,-4 8-3 16,0-9 0-16,-4-7-2 15,-5-16-26-15,4-13-61 16,5-11-105-16,0-7-86 16</inkml:trace>
  <inkml:trace contextRef="#ctx0" brushRef="#br0" timeOffset="157189.34">12690 9740 202 0,'-32'10'356'0,"4"3"-326"16,11-3 25-16,2-5-1 15,9-4 12-15,3 2-23 16,3-3-40-16,0 0-4 16,24 0 5-16,8-13 1 15,4-3-3-15,3 3 1 16,-4 1-2-16,-6 8 7 15,-5 4 11-15,-9 0 8 16,-3 4-2-16,-9 23 3 16,-3 10-14-16,0 10-8 15,-5-1-1-15,-9-5-1 16,5-11 2-16,5-16 1 0,4-8-7 16,0-6-5-16,0 0 1 15,13 0-9-15,12-14-51 16,10-15-120-16,1-4-386 15</inkml:trace>
  <inkml:trace contextRef="#ctx0" brushRef="#br0" timeOffset="157835.88">13622 9864 388 0,'0'19'4'15,"2"-5"5"-15,3-5 53 16,-2-3 44-16,-3-4-17 15,0-2-21-15,0 0-20 16,0 0-18-16,-12-19-25 16,-14-24 1-16,2-26-1 15,-4-28-4-15,0-23 0 0,7-10 0 16,6 8-1 0,9 16 5-16,6 27 3 0,8 25 3 15,12 19 0-15,10 19 3 16,0 9 3-16,0 7 1 15,9 5 1-15,-4 22-1 16,-5 7-8-16,-10 4-3 16,-8 1-1-16,-8 1 0 15,-4-1-6-15,0-2 5 16,-2-6-3-16,-19-1-2 16,0-10 2-16,3-8 0 15,-1-3-2-15,6-9 1 16,3 0 1-16,6 0-3 15,4 0 2-15,0 2-4 16,0 0-3-16,12-2 9 0,16 6-5 16,-2-2 2-1,-2 4 1-15,-6 7 0 0,-4-1 2 16,-8 7 4-16,-6 7 3 16,0 0-7-16,0 1-2 15,-8-10-2-15,1-3-9 16,2-10-23-16,5-6-55 15,0 0-50-15,0-4 16 16,20-17-167-16</inkml:trace>
  <inkml:trace contextRef="#ctx0" brushRef="#br0" timeOffset="158208.71">14099 9384 607 0,'-21'16'119'0,"3"9"-61"15,3-4-20-15,9-11-21 16,3-1-3-16,3-3-8 16,0-5-6-16,0 5 0 15,0-5 0-15,5 1-1 16,6-2 1-16,3 0 0 16,0 0 0-16,5 0 1 15,-2 0 1-15,2 0-2 16,2 4 3-16,-1 5 0 15,-1 5 3-15,-3 6 1 16,-4-3 1-16,-10 4 3 16,-2 6 2-16,0 2-6 0,0 0 2 15,-17-4 1-15,2-2-1 16,-2-5-10-16,-1 1 4 16,0 2-4-16,-3-7 3 15,3-2 1-15,1-1-4 16,2-9 2-16,0-2-19 15,6 0-50-15,3-17-77 16,6-13-173-16</inkml:trace>
  <inkml:trace contextRef="#ctx0" brushRef="#br0" timeOffset="159455.46">15364 9410 255 0,'-17'-3'386'15,"13"3"-352"-15,-1 0-15 16,3 0-5-16,2 0 0 16,0 0 8-16,0 0-2 15,0-2 10-15,0 2-1 16,0 0-1-16,0 0-1 16,0 0-10-16,0 0 1 15,-2-2-11-15,-7-11-3 16,-10-10-3-16,-4-14 1 15,-5-17-4-15,8 3 3 0,6 3-2 16,5 13 0 0,7 15 4-16,2 13-3 0,0 5 5 15,0 2 0-15,0 0 0 16,0 0-7-16,0 0 2 16,0 0-1-16,0 0 4 15,6-2-3-15,1-1-1 16,-5 0 1-16,1 0 0 15,0 1 1-15,-1-2 0 16,0 2 0-16,-2 0-1 16,0 2 2-16,0-2-2 15,0 2 0-15,0 0 3 16,0-4-3-16,0-8 2 16,0-12-2-16,-10-9 1 0,-3-4-1 15,2-1 1-15,-1-11-2 16,1-5 1-16,2-8 2 15,3-4-6-15,4 6 6 16,2 12-1-16,0 15-2 16,0 19 3-16,4 7 1 15,15 7 6-15,11 0 13 16,5 2-12-16,3 13-8 16,7 0 3-16,-9-3-8 15,1 1 4-15,-9-5-1 16,-7-2 0-16,-12-2 1 15,-7 0 1-15,-2 8 5 16,0 11-3-16,-23 13-2 0,-10 11-3 16,-1 1 4-16,6-13-1 15,6-13-2-15,12-11 0 16,6-9 0-16,4-2 0 16,0 0 0-16,0 0 0 15,0-17 0-15,21-3 0 16,6-1 0-16,3 9 0 15,3 6 0-15,-8 6 0 16,-5 0 0-16,-3 22 0 16,-11 10 0-16,-3 11 0 15,-3 3 0-15,0-3 0 16,-9-2 0-16,-6-14 0 0,6-12 0 16,5-9 0-16,4-6-54 15,0 0-41-15,0 0-8 16,0-8 16-16,18-11-21 15,5-7-71-15,2-4-166 16</inkml:trace>
  <inkml:trace contextRef="#ctx0" brushRef="#br0" timeOffset="159665.57">15651 8860 305 0,'0'0'315'0,"0"12"-226"16,0 26 13-16,0 13-16 15,0 14-31-15,2 3-25 16,13-4-5-16,5-10-15 15,7-10-10-15,1-15 3 0,2-11-4 16,0-7 1 0,-2-10 0-16,2-1-1 0,0-8 0 15,6-27-6-15,1-11-20 16,-3-13-26-16,2-8-35 16,-14 1-54-16,-10 6-21 15,-12 12-327-15</inkml:trace>
  <inkml:trace contextRef="#ctx0" brushRef="#br0" timeOffset="159777.87">15886 8895 578 0,'-30'42'244'16,"7"11"-135"-16,10 17-31 15,5 5-64-15,8 12-14 16,0 9 0-16,8 1 0 16,19-2-52-16,8-2-426 0</inkml:trace>
  <inkml:trace contextRef="#ctx0" brushRef="#br0" timeOffset="168289.52">4097 10829 345 0,'-11'7'28'15,"-3"7"-25"-15,2 4 6 16,10-11 32-16,2-7-14 16,0 1-33-16,-4 2 45 0,-4 1-14 15,-1 2-8-15,0-2-2 16,-3 0 7-16,1 0-13 15,0 1-3-15,-1-1 0 16,5 4-4-16,0 7 1 16,5 7 0-16,0 10 8 15,2 5 1-15,0 4 3 16,0-1 2-16,0-7 0 16,0-6-5-16,0-9-3 15,0-3-5-15,2-3 0 0,-2-1-2 16,2-1-2-1,-2 2 2-15,0-4-3 0,0-1 2 16,0-1 0-16,0-6-1 16,0 2 1-16,0-2 0 15,0 0-3-15,0 0-12 16,0 0 0-16,0-8-13 16,0-17-26-16,0-9-46 15,0 0-167-15</inkml:trace>
  <inkml:trace contextRef="#ctx0" brushRef="#br0" timeOffset="170300.33">5503 11065 248 0,'-42'27'42'15,"1"-5"-120"-15,7-8 48 16,1-4-13-16,6 0 5 16,1 7 29-16,5 3 7 15,1 3-12-15,8 6-62 16</inkml:trace>
  <inkml:trace contextRef="#ctx0" brushRef="#br0" timeOffset="172031.71">5054 10523 224 0,'-7'-13'202'0,"-9"13"-169"15,2 0 7-15,8-4 11 16,-2 0 4-16,4-2-3 16,1 6-13-16,3-2-21 15,0 2-12-15,0 0 2 16,0 0 0-16,0 0 1 16,0 0-5-16,0 0 4 15,0 0 2-15,0 0 1 16,13 31-5-16,2 12 3 0,-6 13-4 15,-4 2 5-15,-5-4 0 16,0-4-3-16,0-7-4 16,0-12-1-16,-2-8-3 15,-3-10-22-15,3-9-39 16,-1-4-55-16,-1 0-14 16,-3-15-10-16,-2-10-68 15</inkml:trace>
  <inkml:trace contextRef="#ctx0" brushRef="#br0" timeOffset="172196.94">4941 10790 210 0,'-4'0'135'0,"-1"0"-58"16,5 0-19-16,0 0-15 15,0 0-11-15,0 0-12 0,5 0 10 16,13 0-10-16,8 0-15 16,-1 2-3-16,0-2 0 15,3 0-3-15,1-4 2 16,4-29-20-16,6-14-76 15,3-12-165-15</inkml:trace>
  <inkml:trace contextRef="#ctx0" brushRef="#br0" timeOffset="172962.09">7199 10626 318 0,'-15'-6'8'0,"6"6"-14"15,3-12 10-15,-1 0 5 16,-1 5 50-16,2 5 19 16,-3 2-7-16,-3 0-14 15,5 0-10-15,0 12-14 0,7 12-21 16,0 4-9-16,0 7-3 16,3 1 2-16,8-5-8 15,-1-3-9-15,-4-6-7 16,1-6-22-16,-3-9-25 15,-1-4-25-15,-3-3-89 16,0 0-27-16</inkml:trace>
  <inkml:trace contextRef="#ctx0" brushRef="#br0" timeOffset="173149.45">7102 10778 276 0,'0'18'162'0,"0"1"-133"0,9-3 26 16,9-1-2-1,3-7-23-15,0-2-16 0,0-6-6 16,-1 0-2-16,-3 0-2 16,-6 0-2-16,0-10-5 15,-6 4-6-15,0 2-8 16,-1 1-6-16,1-3-6 16,6-4-69-16</inkml:trace>
  <inkml:trace contextRef="#ctx0" brushRef="#br0" timeOffset="174145.99">3421 8058 432 0,'-19'-5'42'0,"1"5"-35"0,-5-11-3 16,9-4-3-16,-2-8 0 15,0 1 0-15,4 1-2 16,3 3 2-16,5 7 1 15,1 5 7-15,1 4 20 16,0 2 14-16,2 0-8 16,0 0-11-16,0 0-4 15,0-2-9-15,-2-4-5 16,-4-8-23-16,2-16-72 16,2-15-108-16</inkml:trace>
  <inkml:trace contextRef="#ctx0" brushRef="#br0" timeOffset="174655.28">3001 7504 565 0,'-24'16'51'0,"3"0"-34"16,12-5 16-16,5-5 2 16,0 0-14-16,4 3 1 15,0 4-14-15,17 13-4 0,20 20 11 16,7 14 12-16,-1 1 1 16,-4-6-4-16,-9-10-9 15,-5-13-4-15,-6-12 0 16,-8-10-2-16,-6-7 2 15,-3-3-1-15,-2 0 4 16,0 0-3-16,2-7 4 16,0-18-1-16,2-8-3 15,0-8 1-15,5-7-4 16,2-1-1-16,8-3-5 16,4-4 0-16,2 5 0 15,2 1-1-15,-1 0-2 0,-3 8 3 16,-7 8-3-16,-4 11 1 15,-8 13 4-15,-4 9-6 16,0 1 7-16,0 0-5 16,0 0 0-16,0 0-7 15,0 0-1-15,0 1-9 16,0 2 1-16,0 0-22 16,0-3-87-16,0 1-148 15</inkml:trace>
  <inkml:trace contextRef="#ctx0" brushRef="#br0" timeOffset="176089.57">9481 7479 618 0,'-19'-15'56'0,"8"15"-32"15,11 0 1-15,0 0-20 16,30 19 29-16,23 22 15 16,14 13-10-16,4 6-19 0,0-3 5 15,-2-14-3 1,-9-6-7-16,-10-10-8 0,-5-12 0 16,-13-10 4-16,-5-5-6 15,-4 0-1-15,-2-24-4 16,0-18 8-16,-1-13-1 15,1-1-4-15,0 4 0 16,1 15 0-16,6 17 0 16,4 15 12-16,8 5-4 15,10 0-7-15,8 21-4 16,4 8 0-16,0-3 0 16,-9 1 0-16,-2-8 0 0,-8-13 0 15,-2-6 0 1,-1 0 0-16,-6 0 0 0,3-6 0 15,-5-9 0-15,3 3 0 16,1 0 0-16,6-3 0 16,4 1 0-16,3-5 0 15,-2-4 0-15,0 4 0 16,-6 5 0-16,-4 8 0 16,7 6 0-16,8 0 0 15,8 27 0-15,16 14 0 16,2 7 0-16,3-5 0 15,-6-11 0-15,-3-12 0 16,-9-7 0-16,-13-9 0 16,-4-4 0-16,-9-3 0 15,-1-22 0-15,-4-9 0 0,1-8 0 16,-3 3 0-16,2 2 0 16,-2 7 0-16,2 8 0 15,3 3 0-15,4 9 0 16,4 2 0-16,6 8 0 15,3 0 0-15,4 8 0 16,1 18 0-16,1 6 0 16,-3-8 0-16,-7 1 0 15,1-6 0-15,0-9 0 16,-6-6 0-16,0-4 0 16,2 0 0-16,-2-14 0 15,6-11 0-15,-2-2 0 0,2-2 0 16,-3 2 0-16,0 1 0 15,-7 2 0-15,-5-2-132 16,-4-8-690-16</inkml:trace>
  <inkml:trace contextRef="#ctx0" brushRef="#br0" timeOffset="179869.27">9286 4659 80 0,'-19'-4'43'15,"0"4"280"-15,6 0-279 16,8 0-26-16,5 0-11 16,0 0-7-16,0 8 2 15,14 4 14-15,13 3 6 0,10 4-10 16,7-3 0-16,6-2 9 16,10-5-5-16,4-3-5 15,4-4-4-15,-1-2 7 16,-3 0-2-16,-2 0-3 15,-4 0-6-15,-8 0 2 16,-2 0 0-16,-7-4 4 16,1-5 4-16,0-2 10 15,5 2-4-15,7 4 0 16,10 4 16-16,10 1-27 16,8 8 0-16,10 25-1 15,3 8-1-15,-1 5-4 0,-4-5 1 16,-1-10-3-16,-3-14 1 15,-1-17-7-15,3-2-35 16,-6-37-9-16,5-25 5 16,8-19-16-16,7-15-38 15,8-9-85-15</inkml:trace>
  <inkml:trace contextRef="#ctx0" brushRef="#br0" timeOffset="184177.41">12101 4499 243 0,'19'42'335'0,"-12"8"-248"0,-7 20-59 16,0-14 60-16,-21 4-35 16,-22 4-27-16,-17 2-8 15,-19 6 0-15,-20 1-10 16,-25-5 5-16,-19-7 4 16,-16-12-1-16,-18-13-5 15,-14-20-9-15,-11-16 2 16,-19-8 1-16,-13-50-3 15,-8-40-6-15,2-46 3 16,24-43-3-16,32-37-1 16,49-22 2-16,45 2-10 15,53 10 12-15,37 20-3 0,67 26-6 16,53 24 0 0,40 30 5-16,40 22 1 0,28 23 1 15,23 21 0-15,12 24 3 16,8 25 5-16,7 19-1 15,0 41 10-15,-15 32 3 16,-21 20 0-16,-35 9-4 16,-35 6 0-16,-31-1 5 15,-36 3-10-15,-26 4-6 16,-31 4-3-16,-25 2 0 16,-21 3-15-16,-2 4-22 15,-32 10-47-15,-23 10-111 16,-14 5-309-16</inkml:trace>
  <inkml:trace contextRef="#ctx0" brushRef="#br0" timeOffset="185437.01">11793 2909 92 0,'-43'-38'560'0,"7"-9"-560"15,10-9 2-15,11-18-3 16,15-4-1-16,0 13-3 15,17 15 8-15,15 13 9 16,9 8 8-16,8 8 0 16,5 5 2-16,2 5 1 15,-1 5-9-15,-4 2 0 16,-8 4-8-16,-10 0 2 0,-12 0-2 16,-12 0-1-16,-9 0 13 15,0 18 11-15,-12 12-20 16,-23 11-9-16,-6 5 5 15,2-9-2-15,5-15 1 16,13-11-4-16,12-10 5 16,4-1-3-16,5 0-5 15,0 0-3-15,5-12 4 16,22-8 2-16,12-3-3 16,7 0 5-16,5 7-2 15,-7 9-1-15,-7 7 0 16,-15 0 7-16,-8 0-2 15,-9 23 21-15,-5 8-2 0,0 7-14 16,-21 1 0 0,-7-4-7-16,-1-8 3 0,-1-6-1 15,2-7-1-15,5-5-2 16,9-8 0-16,5-1-7 16,9 0-16-16,0 0-11 15,0 0-18-15,17 0-9 16,17-4-47-16,7-12-137 15</inkml:trace>
  <inkml:trace contextRef="#ctx0" brushRef="#br0" timeOffset="186478.81">11328 5278 260 0,'-158'2'255'0,"-4"-2"-266"16,-17-48 8 0,-7-29 13-16,-8-24-8 0,-6-21 7 15,7-17 7-15,18-14 5 16,30-6 7-16,42-5-9 15,43-4-10-15,39-4-10 16,21-2-1-16,49 9 3 16,31 12-6-16,26 18 1 15,23 25 0-15,23 21 4 16,21 23 10-16,15 16 1 16,14 17-3-16,16 19 9 15,15 14-2-15,13 18 0 16,-2 37-10-16,-16 16 0 15,-28 9-1-15,-34-2 0 16,-40 3-13-16,-34-1-11 0,-32 3-47 16,-28-4-186-16</inkml:trace>
  <inkml:trace contextRef="#ctx0" brushRef="#br0" timeOffset="187724.65">14747 4630 601 0,'0'0'191'0,"0"0"-179"15,-9 2-24-15,9 4 8 16,0-2 1-16,0 17 7 15,30 22 6-15,7 21 0 16,2 18 0-16,-5-2 8 16,-8-8 13-16,-8-16-3 15,-6-16-6-15,-6-17-7 16,-1-14-2-16,-3-9-2 16,-2 0 10-16,2 0-8 15,0-24-4-15,6-30 7 16,3-18-9-16,4-7-7 15,9 5 0-15,4 9 0 0,2 11 0 16,2 8 0-16,0 12 0 16,-4 9 0-16,-5 6 0 15,-2 7 0-15,-10 1 0 16,-4 5 0-16,-5 6 0 16,-2-2 0-16,0 2 0 15,0 0 0-15,0-2 0 16,0-4 0-16,0-2 0 15,-9-2 0-15,5-5 0 16,4-4-45-16,0 1-64 16,11-5-152-16</inkml:trace>
  <inkml:trace contextRef="#ctx0" brushRef="#br0" timeOffset="189179.37">10746 7802 151 0,'-16'-2'364'0,"7"2"-294"16,2 0-32-16,7 0 22 16,0 0 7-16,0 0-8 15,0 0-33-15,0 0-11 16,0 0-2-16,0 0 0 16,0 0-5-16,0 0-3 15,0 0 8-15,0 0-7 16,0 14 5-16,5 22-5 15,13 20-4-15,5 14-2 16,0 8 0-16,0 3 1 16,-5-2 0-16,1-11 0 15,-3-5 0-15,-2-18 3 16,-8-14-3-16,-1-14 1 0,-3-11 2 16,1-6 0-16,2 0 1 15,-3 0 1-15,5-13-2 16,4-14 8-16,5-12-4 15,3-11-6-15,3-6 3 16,8 3 0-16,2-3-4 16,5 2 2-16,1 7-1 15,-6 5-1-15,-2 7 1 16,-6 8-3-16,-7 8 1 16,-8 9 4-16,-7 5-5 15,-2 3 2-15,0 2 1 16,0 0-1-16,2 0 1 0,-2 0 3 15,0 0-5-15,0 0 3 16,0 0-3-16,0 0 0 16,0 0 2-16,0 0-1 15,0 0-3-15,0 0 2 16,0 0 1-16,0 0-3 16,0 0-21-16,0 0-15 15,3 0-42-15,6 0-100 16,7-7-107-16</inkml:trace>
  <inkml:trace contextRef="#ctx0" brushRef="#br0" timeOffset="192307.31">7184 7270 212 0,'3'13'77'16,"9"-3"-17"-16,-1-6-67 16,3-2 6-16,0 6 1 15,-6-2 14-15,0 7 41 16,-1 10 0-16,-3 11-7 0,1 7-2 16,-5 10 5-16,0 1-9 15,0 3 0-15,-9 10-18 16,-10-4-6-16,-9 12-7 15,-8 0-5-15,-15 5-9 16,-18 3 3-16,-14 4-6 16,-14 2-16-16,-13-4 17 15,-12-11 3-15,-12-12 2 16,-10-18 0-16,-6-26 5 16,-10-16-7-16,-11-22 0 15,-13-44 7-15,-9-26-13 16,-6-28 3-16,9-18 4 0,18-18 0 15,24-4-5-15,45-8 14 16,41-3-7-16,43-13-2 16,19-17-1-16,62-11-2 15,39-6 5-15,38 8-6 16,28 11 4-16,22 15 0 16,5 18 2-16,-1 20 1 15,-5 21 7-15,-4 28 6 16,-6 30 5-16,1 34 9 15,0 33-2-15,1 31 2 16,-5 69-2-16,-12 38-11 16,-20 37-3-16,-26 17-6 15,-32 4 2-15,-30 6-1 16,-29-10-8-16,-26-1 6 16,0-7-4-16,-47-6-3 0,-19-6-12 15,-19 0-43-15,-14-7-75 16,-7-2-185-16</inkml:trace>
  <inkml:trace contextRef="#ctx0" brushRef="#br0" timeOffset="202603.31">1952 17165 352 0,'-26'0'169'16,"9"0"-82"-16,1 15-42 15,2-5 10-15,7-2-3 16,3-4-16-16,2-4-15 16,2 0-7-16,0 0-5 15,0 3 1-15,0-3 3 16,2 12-8-16,30 13 3 16,16 12 12-16,10 11-5 15,4 4-2-15,-2-11-4 16,-5-12 4-16,7-6-6 0,0-13 2 15,0-1-7-15,-2-9 4 16,0 0 0-16,0-9-5 16,-2-10 5-16,-2-3-5 15,0 7 2-15,-3-3-3 16,5 3 5-16,4 9-5 16,6-2 3-16,7 3-3 15,2 5 2-15,6 0 2 16,3 9-4-16,-2 5 4 15,-1 1-3-15,0 3 1 16,-5-3-2-16,-4-1 1 16,-5-6-1-16,-2-1 2 0,-1-3 0 15,-6-4-6 1,2 0 8-16,0 0-6 0,0 0 4 16,1 0-2-16,1 0 1 15,0 0-1-15,-2 0 2 16,-6 4 2-16,-8-4-1 15,-4 0-3-15,0 0 0 16,-1 0 0-16,-2 0 0 16,1 0 0-16,-3-4 0 15,0-7 0-15,3-3 0 16,2 10 0-16,9 0 0 16,1 4 0-16,9 0 0 15,4 14 0-15,-3 9 0 16,0-4 0-16,-1-9 0 15,-6 3 0-15,1-12 0 0,-4-1 0 16,-1 0 0-16,1 0 0 16,-3-10 0-16,-1-8 0 15,-4 3 0-15,-5-4 0 16,0 14 0-16,1-8 0 16,4 9 0-16,5-7 0 15,-1 1 0-15,1 2 0 16,-2 4 0-16,-4 2 0 15,-4 2 0-15,1 0 0 16,-3 0 0-16,-2 14 0 0,-1 1 0 16,4 3 0-1,-3 1 0-15,-1-5 0 0,1 1 0 16,1-11 0-16,-2-1 0 16,-1 0 0-16,-3-3 0 15,0 0 0-15,2 0 0 16,-2 0 0-16,10 0 0 15,4 0 0-15,5 0 0 16,3 0 0-16,2 0 0 16,-3 4 0-16,-5 0 0 15,1 2 0-15,-8-6 0 16,-2 0 0-16,-2 0 0 16,-5 0 0-16,-2 0 0 15,0 0 0-15,0 0 0 16,0-1 0-16,-2-12 0 0,2 3 0 15,0 1 0-15,-3-5 0 16,2-6-26-16,-1-8-150 16,0-5-311-16</inkml:trace>
  <inkml:trace contextRef="#ctx0" brushRef="#br0" timeOffset="211759.36">2038 15844 588 0,'-32'0'90'0,"20"0"-74"16,3 0 29-16,6 0-4 16,1 0-5-16,-2 0-5 15,1-4-1-15,3 4 7 16,-2 0-7-16,2 0-9 15,0 0-1-15,0 0 0 16,0 15-8-16,0 41-8 16,19 33-6-16,3 33 3 15,4 17-2-15,-7 12 5 16,-4-2-4-16,-3 2 0 16,-7-8 0-16,-3-11 0 0,-2-14 0 15,0-18 0-15,0-26 0 16,-2-13 0-16,-3-22 0 15,3-12 0-15,2-9 0 16,0-1 0-16,13-5 0 16,24 2 0-16,23 5 0 15,21-4 0-15,15-5 0 16,24-6 0-16,15-4 0 16,11 0 0-16,6 0 0 15,4 0 0-15,-4 9 0 16,-7 1 0-16,-12 4 0 15,-18 5 0-15,-20 0 0 0,-26-9 0 16,-21 5 0-16,-23-15 0 16,-15 8 0-16,-10-8 0 15,-15 0-79-15,-32 0-157 16,-21-33-224-16</inkml:trace>
  <inkml:trace contextRef="#ctx0" brushRef="#br0" timeOffset="212261.56">2222 15804 726 0,'-37'0'99'15,"18"0"-98"-15,15 0-2 16,4 0 3-16,17 0-2 16,33 0 8-16,26-7-2 15,29-8 1-15,22-4-4 16,7 1 4-16,6-1-2 0,-4 5 7 15,-7 7-2 1,-12 6 3-16,-16 1 1 0,-13 0-2 16,-17 0-5-16,-16 8 0 15,-12 0-7-15,-15-2 2 16,-7-1 0-16,-10-5 0 16,-1 6 6-16,-1 2 6 15,2 6 4-15,8 17 5 16,2 23-7-16,1 31-16 15,4 27 0-15,4 31 0 16,2 23 0-16,5 11 0 16,-1 0 0-16,4-12 0 15,1-15 0-15,0-18-50 16,1-8-138-16,-7-12-495 16</inkml:trace>
  <inkml:trace contextRef="#ctx0" brushRef="#br0" timeOffset="-202170.35">4506 16999 458 0,'-15'-8'63'0,"0"4"-69"16,6 3 9-16,7-8 122 15,2 9-78-15,-4 0-23 16,4 0 1-16,-2 0 14 16,-1 0 3-16,3 0-15 15,0 0-16-15,0 0-2 16,0 0-4-16,5 0 1 15,38 37 0-15,12 36-1 16,14 20-3-16,10 17 6 16,-10-3 0-16,-7-3 1 0,-7-13-4 15,-9-17-1 1,-9-22 0-16,-7-10-4 0,-10-14 0 16,-8-8-2-16,-5-6-1 15,-7-14-14-15,0 0-43 16,-21 0-59-16,-9-13 22 15,-9-11-4-15,5-1-30 16,2 2 6-16,-3 0 47 16,10 13 70-16,2-1 78 15,-1 11 52-15,9 0-37 16,0 0 9-16,9 0-10 16,4 2-11-16,2 13-16 15,4 8-25-15,28 6 3 0,10 12 3 16,8-8-12-1,-1-4-15-15,-1-6-5 0,0-13-3 16,-6 5-1-16,-8-11 0 16,-6-4-1-16,-7 0 0 15,-6 0 0-15,-3 0 2 16,-7-6-2-16,-1-2 3 16,-2-7-2-16,-2 5 3 15,0-7-2-15,0-8-4 16,0-2-12-16,0-6-31 15,0-2-55-15,3-2-152 16</inkml:trace>
  <inkml:trace contextRef="#ctx0" brushRef="#br0" timeOffset="-201164.52">4992 17817 617 0,'-26'0'-8'0,"13"0"-34"15,9 0 42-15,4 0-2 16,0-9 4-16,4-4 9 16,19 6-3-16,4 4 10 15,11 3 2-15,-2 0-10 16,-4 0 2-16,-4 0-3 15,-10 8 5-15,-6 7-4 16,-7-6 2-16,-5 6-3 0,0-5-2 16,-17-1-3-1,-15-5-5-15,-9 2 11 0,2-6-2 16,2 0 3-16,7 0-5 16,14 0 16-16,7 0 6 15,7 0-17-15,2 0-13 16,0 0-4-16,22 0 9 15,13 0-3-15,6 0 1 16,-2 0-1-16,-4 0 2 16,-10 0-3-16,-6 0 4 15,-10 0-2-15,-7 0 4 16,-2 4-2-16,0 4-2 16,0-1 6-16,0 1-3 15,-4-4 1-15,-3 1-3 16,2-4-1-16,5-1-11 0,0 0-66 15,0 5-103 1,7-5-280-16</inkml:trace>
  <inkml:trace contextRef="#ctx0" brushRef="#br0" timeOffset="-199305.41">7300 18780 561 0,'-39'0'75'0,"7"0"-32"15,13 8 43-15,5-8-42 16,-4 0-26-16,-6-27-17 0,-6-30 1 15,1-26 2-15,1-12-5 16,10-5 5-16,7 1-4 16,8 14 1-16,3 10-3 15,5 13 1-15,20 21-2 16,5 12 5-16,7 14-1 16,0 10 4-16,4 5 5 15,0 0-5-15,-3 16 1 16,-9 7-2-16,-13 10-2 15,-11 0 0-15,-5 5 1 16,-7-6-1-16,-25 8 2 16,-3-7-1-16,-1-11-2 0,1-7 3 15,12-7-1 1,9-8 3-16,9 0-3 0,5 0-4 16,0 0-7-16,32 0 10 15,24 0-2-15,10 0 0 16,9 0 4-16,-4 5-8 15,-14 13 8-15,-16 3-7 16,-20 12 7-16,-21 4 3 16,-2 0 8-16,-38 7 3 15,-14-3 4-15,-6-3-10 16,0-14-6-16,7-4 1 16,14-12-4-16,16-8-3 0,12 0-2 15,11 0-22-15,0-19-28 16,30-10-28-1,20-6-105-15</inkml:trace>
  <inkml:trace contextRef="#ctx0" brushRef="#br0" timeOffset="-196475.8">27181 11223 256 0,'-10'0'136'16,"10"0"-128"-16,0 0-12 16,0 6 18-16,0 14-2 0,12 10-4 15,1 3-2 1,4 2-5-16,-2-2-3 0,9-2-83 16</inkml:trace>
  <inkml:trace contextRef="#ctx0" brushRef="#br0" timeOffset="-195525.4">27145 11529 413 0,'-11'0'105'0,"4"0"-40"0,5 0 15 15,2 0-24-15,0 15-39 16,0 17-12-16,7 18-7 16,16 13 4-16,5 7 0 15,2-1-2-15,-8 2 1 16,1-6-1-16,-6-7 0 16,-8-8 3-16,-7-15-4 15,-2-10 1-15,0-13 3 16,0-12 2-16,-4 0-13 15,-20-29 6-15,-8-25 0 16,-4-22 4-16,3-10-9 16,8 1 1-16,2 7 8 15,9 20-1-15,10 24 3 0,-2 20 12 16,6 13 9-16,0 1 5 16,0 18-13-16,21 29-8 15,9 23-3-15,5 12 5 16,-3-3-5-16,-7-1-5 15,-1-8-1-15,-3-13 2 16,-10-20-2-16,-4-14 1 16,-5-17 0-16,-2-6-3 15,0-10-10-15,-23-38 13 16,-4-21 0-16,-5-20-4 16,4 3-3-16,5 9 5 15,4 19 2-15,12 25-1 0,5 17 11 16,2 16 6-16,0 0 0 15,13 31-4-15,17 14-9 16,10 13 4-16,-6 6-2 16,-8-10 0-16,-6-9-6 15,-6-13 2-15,-7-18-4 16,-5-10 4-16,-2-4 0 16,0 0-10-16,-11-33 7 15,-14-25-1-15,-8-17 0 16,6-2-7-16,3 4 10 15,9 23-4-15,3 19 7 16,7 18-3-16,5 13 10 16,0 15 6-16,28 45-15 0,13 16 0 15,6 22 14 1,-2-1-7-16,-5-14-9 0,-8-9 3 16,-7-20-4-16,-9-19 2 15,-11-20 1-15,-5-15-4 16,0 0 5-16,-21-48-3 15,-14-22 1-15,-8-27-8 16,2-10-2-16,1 3 1 16,6 12 11-16,6 26-1 15,12 26-3-15,6 22 3 16,8 14 0-16,2 4 5 16,12 35-3-16,27 29-4 15,10 23 0-15,3 15 5 16,-8-4-7-16,-2-6 1 0,-4-17 3 15,0-24-11-15,-4-20-49 16,-6-20-153-16,-6-11-312 16</inkml:trace>
  <inkml:trace contextRef="#ctx0" brushRef="#br0" timeOffset="-192503.18">29868 8785 134 0,'-15'-13'89'0,"11"-1"-89"15,4 4 4-15,0-2 2 16,0 5-4-16,2 3 13 16,6 3 9-16,1 1 35 15,-3 0 21-15,1 0-13 16,0 3-10-16,3 14-22 15,-6 4-17-15,-2 4-13 16,-2-1-1-16,0 4 4 16,0-1 2-16,-19 1-5 0,-15-1 0 15,-7 0-1 1,-10-4 2-16,1-10-4 0,1-7 8 16,4-6 10-16,3 0 4 15,7-29-8-15,1-13-14 16,6-18 3-16,7-14-4 15,8-10-1-15,13 8-1 16,0 17-1-16,2 19 0 16,21 19 0-16,3 17 3 15,6 4-2-15,7 12 19 16,2 30 0-16,3 10-3 16,-7 10-6-16,-7-2-2 0,-7-4 1 15,-7-6 3 1,-10-9-6-16,-6-8-3 0,0-6 4 15,0-2-5-15,-24-9-4 16,-8-3-11-16,-6-12-14 16,4-1-24-16,4-18-32 15,12-23-98-15</inkml:trace>
  <inkml:trace contextRef="#ctx0" brushRef="#br0" timeOffset="-191723.28">29709 8798 52 0,'-2'-3'353'0,"2"2"-337"15,0-3-11-15,0-5 1 16,9 0 1-16,2 4-1 16,-1 1-1-16,-6-1-2 15,-2 5-1-15,1 0 0 0,-3 0 33 16,0 0 16-16,0 0-17 15,0 0 2-15,0 0-5 16,0 0-4-16,0 0-4 16,0 0-3-16,0 0-12 15,0 0-6-15,0 0 0 16,0 0-4-16,0 0 4 16,0 0-2-16,0 0 2 15,0 0 2-15,0 0 11 16,0 0 0-16,0 0 7 15,0 0 1-15,0 0-4 16,0 0-9-16,0 0-7 16,0 0 3-16,0 0-2 0,0 0 8 15,0 0-6 1,0 0 4-16,0 0 2 0,0 0 3 16,0 0-2-16,0 0-3 15,0 0 10-15,0 0-6 16,-9 0-8-16,-10 0-4 15,-6 0 6-15,-8 13 3 16,-3 8 7-16,-9 6-12 16,-7 12 3-16,-5 17-7 15,-12 19-2-15,-14 18 0 16,-5 17 0-16,-13 12 0 16,0 0 0-16,4-2 0 15,10-16 0-15,17-20 0 16,16-16 0-16,12-22 0 0,14-14 0 15,10-10 0-15,8-14 0 16,8-4 0-16,2-4 0 16,0 0 0-16,0 0 0 15,0 0-42-15,17 0-2 16,8 0-57-16,3-12-89 16,-1-11-268-16</inkml:trace>
  <inkml:trace contextRef="#ctx0" brushRef="#br0" timeOffset="-190951.31">29235 9192 194 0,'14'-11'66'0,"-10"2"-34"15,5 4 45-15,-2-6-46 0,-2 3-11 16,2 0 3-16,-3-1-8 16,1 0 6-16,-1 6 1 15,-4-1 10-15,0 2 11 16,0 0 19-16,0 2 1 15,0 0-1-15,0 0-4 16,0 0-12-16,-2 0-30 16,-21 6-1-16,-9 19 2 15,-12 18-8-15,-13 17 0 16,-12 19 7-16,-19 14-1 16,-13 12 1-16,-9 12-2 0,-10 2-2 15,-7-1 3-15,3-9-13 16,4-16-2-16,13-15 0 15,19-13 0-15,22-22 0 16,21-14 0-16,23-15 0 16,12-10 0-16,10-4 0 15,0 0 0-15,12 0 0 16,21-5-20-16,10-20-45 16,6-10-15-16,1-5-50 15,-2-4-43-15,-13 5-236 16</inkml:trace>
  <inkml:trace contextRef="#ctx0" brushRef="#br0" timeOffset="-190111.28">28416 9786 445 0,'0'-8'149'0,"0"5"-136"16,0 3 4-16,0 0-1 16,0 0 12-16,0 0-10 0,0 0 3 15,0 0 19 1,0 0-7-16,-12 12-18 0,-14 18-5 16,-8 11-4-16,-3 15 3 15,-10 6 8-15,-4 6 4 16,-2 5 2-16,3-1-7 15,5-5 3-15,9-7 4 16,12-11-3-16,9-11-12 16,7-12 1-16,6-7 0 15,2-6-7-15,0-5 2 16,0-2 0-16,12 0 1 16,6-1 0-16,7-5 4 0,10 0-6 15,7 0 3-15,3 0-6 16,8 0 0-16,5-5 0 15,2-1 0-15,-2 0 0 16,-4 4 0-16,-1 2 0 16,-6 0 0-16,-6 0 0 15,-7 0 0-15,-4 0 0 16,-7 0 0-16,-5 0 0 16,-1 0 0-16,-8 0 0 15,0 0 0-15,-2 0 0 16,-2 0 0-16,-3 0 0 15,2 0 0-15,-4 0 0 16,0 0 0-16,0 0 0 0,0 0 0 16,0 0-39-1,0 11-17-15,0 1-40 0,0 4-59 16,0 1-24-16</inkml:trace>
  <inkml:trace contextRef="#ctx0" brushRef="#br0" timeOffset="-188984.58">28408 10132 220 0,'-6'0'78'0,"1"0"-56"15,5 0 22-15,0 0-25 16,0 0-15-16,0 0-4 16,0 0 0-16,0 0-27 0,0 0-22 15,0 0 26 1,-2 0 27-16,-2 0 1 0,-5 0-3 15,1 0 11-15,1 0 8 16,1-4 9-16,-1 1-5 16,-1 1-8-16,6 0 21 15,0 0-7-15,2 2-3 16,0 0-10-16,0 0-5 16,0 0 2-16,0 0 9 15,2 0 8-15,10 13-14 16,-1 3 3-16,4 5 4 15,-2 3 4-15,4 4-7 16,-4 1-9-16,0-1-6 16,2 0-7-16,-4-4 4 15,-1-1-2-15,-6-4 0 0,-2-5-1 16,1-6 2-16,-3-3-2 16,0-5 6-16,0 0-1 15,0 0-9-15,-9 0-9 16,-12-17 9-16,-5-8 4 15,1-6-3-15,-1-5 2 16,4 4 1-16,3 7 0 16,8 6 5-16,3 11 13 15,6 6 12-15,2 2-18 16,0 0-11-16,0 0-9 16,8 8 10-16,12 20 1 15,5 13-2-15,-1 2 3 0,-3-4 4 16,-8-6-4-16,-2-4 0 15,-3-8 0-15,-6-10-5 16,-2-6 2-16,0-5 4 16,0 0 3-16,0 0-9 15,-23 0-1-15,-7-20-7 16,-5-9-1-16,3-6-4 16,7 1 7-16,4 10 7 15,10 10-2-15,8 7 2 16,3 7-1-16,0 0 1 15,7 11 1-15,19 19 6 16,8 10-6-16,0 1-4 16,-4-5 5-16,-2-6-8 0,-7-5-15 15,-8-4-55 1,-4-8-50-16,1-12-132 0</inkml:trace>
  <inkml:trace contextRef="#ctx0" brushRef="#br0" timeOffset="-186690.45">906 5657 515 0,'-30'40'58'0,"18"13"-59"16,12-12-4-16,17 3 10 15,29-1 12-15,13 9 18 16,15 4-5-16,11 2-13 16,5-2-7-16,0-11-10 0,-7-9 6 15,-8-10-3-15,-6-9-3 16,-16-11 3-16,-12-1-24 16,-15-5-27-16,-16 0-21 15,-10-15-8-15,-15-20-56 16,-23-12-108-16</inkml:trace>
  <inkml:trace contextRef="#ctx0" brushRef="#br0" timeOffset="-186430.37">1269 5768 310 0,'-30'-8'179'0,"13"8"-96"16,4 0-30-16,11 0-2 16,2 0-26-16,2 12-9 0,31 16 5 15,13 7 7-15,9 6-6 16,5 3-7-16,-1-7-6 15,-6-2-5-15,-6 0 2 16,-13-6 1-16,-8 4 4 16,-13 5 3-16,-11 7-2 15,-2 9-7-15,-11 12 2 16,-21 1-6-16,-10 5 1 16,-1-1-1-16,-4-9-12 15,8-9-15-15,7-13-31 16,12-13-38-16,13-15-59 15,7-6-239-15</inkml:trace>
  <inkml:trace contextRef="#ctx0" brushRef="#br0" timeOffset="-185079.78">627 4876 121 0,'-30'-15'19'16,"12"6"62"-16,4 0-78 15,1 1 0-15,4 2 1 16,3 1-4-16,6 5 19 16,0 0-15-16,0 0-8 0,0 3 2 15,8 6-112-15</inkml:trace>
  <inkml:trace contextRef="#ctx0" brushRef="#br0" timeOffset="-184740.15">415 5131 437 0,'-22'0'77'0,"10"0"-71"16,5 4-10-16,7-4 0 16,0 0 8-16,0 0 8 15,15 0 4-15,9 0-6 16,8-4-8-16,13-4 4 15,0-5-2-15,4 3-1 16,-6 2-3-16,-3 1 1 16,-6 4-10-16,-4 3-26 15,-7 0-26-15,-5 0-64 16,-6 0-70-16</inkml:trace>
  <inkml:trace contextRef="#ctx0" brushRef="#br0" timeOffset="-184567.28">650 5315 465 0,'-8'32'55'0,"-5"-6"-54"15,11-1 4-15,2-5 15 16,0 3-10-16,0 4-11 16,10 3-2-16,8-4-21 15,-2-5-36-15,-2-7-39 16,0-14-80-16</inkml:trace>
  <inkml:trace contextRef="#ctx0" brushRef="#br0" timeOffset="-183849.47">710 5441 137 0,'0'0'259'16,"0"2"-217"-16,15 13-33 16,5-5-6-16,7 1 1 15,6-9-1-15,1-2-4 16,-4 0 7-16,2 0-14 15,-2-13-1-15,0-3 3 16,-2-1 6-16,-3 3-1 16,-6-5-5-16,-3 2 9 15,-12 3-1-15,-4-1 2 16,0-7-6-16,-11 1 7 16,-12-2-11-16,-3 7 6 0,4 12 9 15,3 4 19 1,2 1 6-16,11 28 6 0,6 19-11 15,4 17-12-15,24 4 2 16,6 2 0-16,1-3-2 16,-3-14-9-16,3-9-5 15,-5-17-2-15,-3-9 1 16,-2-14-8-16,-4-2-19 16,-4-3-12-16,-6 0 9 15,-6-23-2-15,-3-14-7 16,-2-7-8-16,0 1-2 15,0-3-18-15,0 7-39 0,-7 3 17 16,3 10 40-16,-3 10 53 16,-1 11 66-16,2 5 75 15,1 0-53-15,5 8-35 16,0 9-9-16,0 5-5 16,14-1 0-16,9-2-21 15,9-2-10-15,2-5-7 16,3-8-7-16,3-4 2 15,-10 0-3-15,-8 0 3 16,-5 0-4-16,-11-14-6 16,-6-2 2-16,0-6 7 15,-15-1-6-15,-8 3 4 16,-1 5 6-16,4 10-5 16,6 0 6-16,5 5 11 15,4 0-1-15,5 6-9 0,0 26-3 16,0 6 2-16,0 4 3 15,7-4 1-15,0-16-4 16,-3-7 3-16,6-14-12 16,6-1-1-16,5 0 2 15,9-1 2-15,4-24-6 16,5-12-47-16,10-9-80 16,7 0-412-16</inkml:trace>
  <inkml:trace contextRef="#ctx0" brushRef="#br0" timeOffset="-182197.38">28266 10643 564 0,'0'-6'26'16,"-12"6"-32"-16,-14-5 9 0,13-3 10 15,4 0 9-15,3 4 9 16,4 2 10-16,-2 0-3 16,4 2-8-16,0 0 0 15,-2 0 17-15,-7 0 18 16,-4 20-55-16,-10 20-2 16,-10 16 16-16,-5 12-4 15,-7 4-6-15,-5 10-3 16,-7 4-10-16,-10 3 2 15,-9 7 0-15,-10 5-1 16,-8 0-2-16,2-3 5 16,7-18-3-16,11-20 14 0,19-20-16 15,12-20 0 1,19-9 0-16,16-7 0 0,5-4 0 16,3 0-13-16,0-10-19 15,20-21-67-15,20-16-179 16</inkml:trace>
  <inkml:trace contextRef="#ctx0" brushRef="#br0" timeOffset="-181769.49">27519 11076 636 0,'-19'0'32'16,"8"4"26"-16,1 8 21 15,3 1-46-15,-4 5-1 16,-1 7-11-16,1 12-11 15,-8 7-3-15,-1 10-5 16,-5 10 7-16,-10 3-3 16,1 2 5-16,2-4 16 15,2-8 0-15,9-15 3 0,6-11-27 16,9-6-3-16,6-9 0 16,0 3 0-16,27 2 0 15,18 2 0-15,7-2 0 16,8-5 0-16,4-10 0 15,-2-3 0-15,-2-3 0 16,-7 0-96-16,-12 0-105 16,-6 0-365-16</inkml:trace>
  <inkml:trace contextRef="#ctx0" brushRef="#br0" timeOffset="-180863.13">26978 11792 537 0,'0'0'106'0,"0"0"-108"15,0 0-7-15,0 0 11 16,0 0 13-16,0 0 22 16,0 0 14-16,-5 0-15 15,-9 6-26-15,-6 13 4 16,-8 8 2-16,-4 4 1 16,-8 6 4-16,-3 5-7 15,-5 3 1-15,-3 0 3 16,2-3 0-16,8-9 3 0,7-10-8 15,9-8-10-15,8-8-1 16,8-6 0-16,7-1-13 16,2 0-21-16,0 0-23 15,0 0 11-15,21-17-62 16,9-12-141-16</inkml:trace>
  <inkml:trace contextRef="#ctx0" brushRef="#br0" timeOffset="-180503.45">26676 11723 664 0,'-13'0'20'16,"-2"0"-5"-16,13 0 50 15,2 0-15-15,0 0-12 16,0 20-29-16,0 8-10 15,0 12 9-15,0 3 4 16,0 1 5-16,0-3-8 16,0-4 4-16,-4 3-2 15,-3-1 8-15,3-2-4 16,1 1 0-16,3-4 1 16,0-2-6-16,5 1 2 15,15 0-6-15,5 2-6 0,5-2 0 16,3-3 0-1,3-5 0-15,2-5 0 0,-2-8 0 16,5-1-29-16,2-9-21 16,-2-2-46-16,2 0-53 15,-6 0-94-15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37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3-01-15T08:54:56.1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11286 766 724 0,'-24'0'94'0,"-11"26"-84"16,14-15-20-16,19-6-2 0,2-1 2 16,0 20 11-1,14 38 3-15,9 42-3 0,0 31 0 16,-7 22 5-16,-10 7 10 15,-6 8-2-15,0 3-9 16,-20 3-1-16,-14-2 6 16,0-8 2-16,-4-13 14 15,4-18-7-15,8-25-8 16,8-25-3-16,12-21-5 16,3-20 0-16,3-13-4 15,5-13-1-15,29-3 1 16,16-4 5-16,18-5 4 15,16-6 1-15,25-2 1 16,22 0-1-16,32 0 5 16,21 0 0-16,19-4-8 0,11-1 0 15,0 0 1 1,-9 0-7-16,-12 5 0 0,-11 0 0 16,-10 0 0-16,0 0 0 15,-2 9 0-15,3 5 0 16,2 3 0-16,-7-5 0 15,-7 1 0-15,-12-7 0 16,-17-3 0-16,-22 2 0 16,-29-3 0-16,-29-2 0 15,-22 2 0-15,-20-2 0 16,-10 0 0-16,0 0 0 16,-37-2-19-16,-18-35-164 15,-12-28-149-15</inkml:trace>
  <inkml:trace contextRef="#ctx0" brushRef="#br0" timeOffset="757.91">11756 14 241 0,'-27'-6'376'0,"18"-2"-298"16,9 8-76-16,0 0 2 15,36 0 59-15,31 0 32 16,36 6-28-16,40 19-28 0,27 5-18 16,24 3 1-1,6-9-7-15,5-10-15 0,-1-5 0 16,-1-3 0-16,4 3 0 15,-5 7 0-15,-6 9 0 16,-12 9 0-16,-16 9 0 16,-14 2 0-16,-23-4 0 15,-18-4 0-15,-23-8 0 16,-22-8 0-16,-17-5 0 16,-16-7 0-16,-14-3 0 15,-12-2 0-15,-5-4 0 16,-4 2 0-16,0 3 0 15,2 1 0-15,11 25 0 16,4 31 0-16,9 40 0 16,-1 32 0-16,1 23 0 0,2 9 0 15,-2 11 0 1,4 16 0-16,0 9 0 0,-4 11 0 16,-5 12 0-16,-8-1 0 15,-9-7 0-15,2-20 0 16,-6-29 0-16,2-36 0 15,-2-28 0-15,0-25 0 16,0-26 0-16,0-17 0 16,0-16 0-16,-2-11 0 15,-8-9 0-15,-1 0 0 16,-8 0 0-16,-1-5 0 16,-5-15-7-16,-1-9-83 0,1-2-102 15,11-11-149 1</inkml:trace>
  <inkml:trace contextRef="#ctx0" brushRef="#br0" timeOffset="20079.7">18301 6452 281 0,'0'0'105'0,"0"0"-95"16,0 2 25-16,-2 2 19 15,-7 0-21-15,-2 9-3 16,-3 3 8-16,-5 7-10 16,-3 2-8-16,-4 4 6 15,-1 2 7-15,-3-2-8 16,2 2-8-16,-6 0-4 16,-3 2-5-16,-2 0-7 15,-16 2 6-15,-7-1-6 0,-10-3 0 16,-6-6-1-1,-10-15 2-15,-6-10-2 0,-9-25-1 16,-15-39-1-16,-8-29-3 16,-13-27 7-16,-3-17-5 15,2-15 3-15,11-7 3 16,20-4 2-16,29 0-3 16,27-7 2-16,34-9 3 15,19-3-2-15,33 2-3 16,43 4-6-16,25 12 10 15,21 21 1-15,21 15-3 16,9 20 1-16,2 23-1 16,-2 23-4-16,-6 29 5 15,-3 24 2-15,-2 12-1 16,-6 50 8-16,-1 31-2 0,-5 32 6 16,-7 31-7-1,-10 20-2-15,-20 12-2 0,-17 3-1 16,-23 4-4-16,-20-1 2 15,-22-1-6-15,-10-5-10 16,-6-6-8-16,-26-12-1 16,-11-14-28-16,-8-10-44 15,-3-16-107-15</inkml:trace>
  <inkml:trace contextRef="#ctx0" brushRef="#br0" timeOffset="57236.13">3720 7102 283 0,'-26'0'-181'16,"3"0"336"-16,8 0-159 16,-2 0 1-16,1 0 23 15,0 0 32-15,3 0-21 0,0 0-29 16,7 0-67-16,6 0-72 16</inkml:trace>
  <inkml:trace contextRef="#ctx0" brushRef="#br0" timeOffset="59157.65">7948 6506 584 0,'-73'64'127'16,"-14"0"-117"-16,-5-8 4 16,-5-11 19-16,3-17 6 15,4-20 15-15,5-8-44 16,1-64-4-16,5-50-7 16,0-52 5-16,8-43-3 0,18-30-2 15,23-11 1-15,27 10 3 16,10 14-8-16,46 27 7 15,21 32-11-15,13 28 6 16,15 33-2-16,6 30 7 16,0 22 3-16,2 27 1 15,3 25 0-15,-5 12 0 16,3 63 8-16,-10 38-2 16,-9 41-1-16,-16 23-9 15,-28 16 2-15,-23 6-11 16,-20-2-46-16,-5-4-88 15,-28-6-109-15</inkml:trace>
  <inkml:trace contextRef="#ctx0" brushRef="#br0" timeOffset="63268.2">8340 6458 537 0,'-5'0'75'15,"-20"0"-117"-15,13 0-20 16,7 0 56-16,3 0 25 16,0 0 25-16,2 14-7 15,0 16-26-15,16 11 5 16,12 6 7-16,4 1 4 15,-2-13-8-15,0-8-7 16,2-10-6-16,-7-9-2 0,-2-6-3 16,-6-2-4-1,-4 0 2-15,-1-2 4 0,-1-14 0 16,-2-3 1-16,6 2-1 16,-2 1-3-16,1 4 1 15,4 1 0-15,1 3 3 16,1-1-3-16,-1 1 3 15,2-2-3-15,-8 4-1 16,1-1 3-16,-2 4-3 16,-3 0 8-16,3 3 6 15,1 0 3-15,6 0-4 16,1 4-7-16,3 2-5 16,3-1 1-16,-3-5 1 15,-5 0-4-15,0 0 2 0,-4 0 0 16,0-9 1-16,-3 3-2 15,0 2 1-15,2 2 0 16,2 2 0-16,11 0 0 16,4 0-1-16,4 0 2 15,4 0-5-15,-12-2-9 16,-2-9-19-16,-10-1-5 16,-10 1-9-16,-4-5-2 15,0 0-30-15,0-5-55 16,0 7-273-16</inkml:trace>
  <inkml:trace contextRef="#ctx0" brushRef="#br0" timeOffset="66529.66">4925 6216 457 0,'-2'0'116'16,"-7"0"-94"-16,2 0 29 16,4 0 14-16,1 0-7 15,2 0-18-15,0 4-10 16,0 4-2-16,0 14-18 16,0 14-5-16,0 20 2 15,-2 15 5-15,-16 11 3 16,-15 7-6-16,-13 2-2 15,-16-3 1-15,-14-12-4 16,-8-9 2-16,-18-22-6 16,-11-24-6-16,-15-21-11 0,-26-57-5 15,-10-48-16-15,-11-44-4 16,-2-31 14-16,14-23 19 16,27-10 10-16,35-3 4 15,41-3 2-15,45 2-5 16,28 6-1-16,62 11 9 15,43 25 4-15,34 35 3 16,25 45 13-16,25 56 2 16,20 39-12-16,0 72-3 15,-3 42-2-15,-24 27-4 16,-39 19-6-16,-36 16 2 16,-46 16 1-16,-47 11-7 0,-27 6-1 15,-32 3-10-15,-41-8-24 16,-24-11-55-16,-4-11-125 15</inkml:trace>
  <inkml:trace contextRef="#ctx0" brushRef="#br0" timeOffset="71859.73">2029 5682 463 0,'0'-5'233'15,"-5"5"-200"-15,-18 0 20 16,10 0 46-16,-4 0-23 0,-8 17-34 16,-1 16-23-16,-1 17-14 15,-2 20-5-15,1 24 0 16,-2 13 0-16,-2 17 0 15,2 0 0-15,2-11 0 16,3-20 0-16,6-27 0 16,5-21 0-16,2-16-43 15,3-12-8-15,3-15-30 16,-5-6-97-16,-4-50-61 16,0-27-7-16</inkml:trace>
  <inkml:trace contextRef="#ctx0" brushRef="#br0" timeOffset="72131">1530 6133 184 0,'-8'-56'297'0,"6"25"-171"15,2 19-5-15,-2 10 12 16,2 2-37-16,0 0-42 16,0 0-42-16,0 0-12 15,0 0 0-15,32 4 0 16,21 23 0-16,23 14 0 16,9 10 0-16,7 10 0 15,-2-1 0-15,2 0 0 16,-14-8 0-16,-9-9 0 15,-13-9 0-15,-20-10 0 16,-10-7 0-16,-15-9 0 16,-9-4 0-16,-2-2 0 15,0-2 0-15,0 0 0 0,-11 0 0 16,-12 2 0-16,-5-2 0 16,0 0-15-16,1 0-95 15,2 0-150-15</inkml:trace>
  <inkml:trace contextRef="#ctx0" brushRef="#br0" timeOffset="73368.7">2930 6034 73 0,'-38'14'733'15,"10"-6"-679"-15,11 3-44 16,15-8-1-16,2-3 1 0,12 0-3 16,34 0 19-16,28-14 2 15,20-6-12-15,14-7-8 16,5-3 0-16,-8 0-4 15,-8 1 0-15,-14 4-2 16,-16 2-1-16,-17 8 0 16,-17 5-11-16,-17 6-24 15,-11 4-16-15,-5 0 15 16,-8 9-32-16,-29 15-93 16,-15 16 13-16,-15 3-27 0</inkml:trace>
  <inkml:trace contextRef="#ctx0" brushRef="#br0" timeOffset="73569.81">3115 6245 522 0,'-80'33'103'0,"12"-8"-30"16,20-8 40-16,21-9-27 16,12-7-25-16,13-1-28 15,2 0-19-15,0 0-8 16,30 0 1-16,21-14-2 16,24-6-5-16,17-9 0 15,17-4 0-15,2-7 0 16,-8 1 0-16,-4 6 0 15,-16 4 0-15,-17 8 0 16,-10 6-41-16,-19 7-42 16,-12 6-95-16,-7 2-201 15</inkml:trace>
  <inkml:trace contextRef="#ctx0" brushRef="#br0" timeOffset="79203.84">5015 6613 731 0,'-53'94'61'0,"-2"-4"-66"16,5-9 7-16,-1-16 1 16,-9-22 2-16,-7-16-3 15,-6-23 1-15,-15-4-13 16,-18-54-10-16,-14-41 7 16,-13-39-8-16,0-36-4 15,4-29 9-15,4-25 15 16,20-14-2-16,17-6 6 15,31 3 1-15,39 14-3 0,18 20 9 16,55 22 5-16,32 34-6 16,26 42 10-16,30 49 6 15,24 55-5-15,22 38-5 16,14 73-6-16,-4 41-1 16,-19 27-2-16,-32 12 2 15,-43 5-1-15,-38-3 5 16,-40-3-3-16,-27-12-3 15,-4-10 0-15,-42-19-5 16,-18-17 0-16,-13-20-20 16,-5-17-43-16,-10-22-79 15,5-21-160-15</inkml:trace>
  <inkml:trace contextRef="#ctx0" brushRef="#br0" timeOffset="81633.72">22754 6375 319 0,'-56'48'46'16,"-6"-5"-30"-16,-4-5 58 15,-11-11 7-15,2-11-25 16,-4-14 5-16,1-4-18 15,-5-43-15-15,3-34-8 16,-3-35-13-16,5-37 5 16,4-29-7-16,14-21-2 15,17-12 2-15,22-1-8 16,21 13 1-16,14 16 1 0,43 31-2 16,15 29 5-16,6 26 5 15,7 31 9-15,5 27 2 16,7 28 9-16,6 13-14 15,1 42 1-15,1 36 1 16,1 34-3-16,-11 24 0 16,-17 24-7-16,-19 14 3 15,-22 4-4-15,-18 0-3 16,-19-8-3-16,0-13-6 16,-14-18-25-16,-23-19-57 0,-2-21-90 15,-7-15-378 1</inkml:trace>
  <inkml:trace contextRef="#ctx0" brushRef="#br0" timeOffset="83507.75">20840 6139 658 0,'-23'0'63'0,"4"0"-50"16,14 4 34-16,3 3-20 15,2 7-21-15,0 13-4 16,17 15 3-16,15 13 8 15,0 10 25-15,2-8-12 16,-2-5-5-16,-2-10-7 16,-2-13-5-16,-8-15-1 15,-3-5-6-15,-6-9-2 16,-7 0-3-16,2 0 4 16,-6 0 2-16,0-18 9 0,0-10-5 15,2-7-6 1,-2-1 0-16,4 6 0 0,3 0 0 15,2 10-2-15,3 3 2 16,4 7-3-16,7 6 2 16,5 4 0-16,6 0 2 15,5 6 6-15,5 17-5 16,0 6 4-16,-3-2-4 16,-2-2 0-16,-6-7-3 15,-8-8 2-15,-5-5-4 16,-1-5 0-16,-6 0 2 15,-1-6-1-15,-5-18 3 16,-2 1 0-16,-1 5 1 16,-4 8-4-16,2 8 5 15,-2 2 0-15,8 0 4 0,10 6-4 16,3 18-4 0,9 10 0-16,2 3 0 0,-9-12 0 15,-1-8 0-15,-3-9 0 16,0-6 0-16,-8-2 0 15,3 0 0-15,-5 0 0 16,0-13 0-16,0 3 0 16,1-2 0-16,-1-3 0 15,2 1 0-15,1-5-21 16,-1 0-20-16,-2 1-36 16,1-1-28-16,-3 7-25 15,-3 1-42-15,1 5-158 0</inkml:trace>
  <inkml:trace contextRef="#ctx0" brushRef="#br0" timeOffset="85660.13">18382 6415 381 0,'0'80'253'16,"-23"3"-233"-16,-9 0-12 16,-5-4 47-16,-7-9-16 15,-13-3-10-15,-12-5-10 16,-11-6 2-16,-19-13 9 0,-7-13-6 15,-19-21-16-15,-12-9-3 16,-13-43-4-16,-12-42-1 16,-10-39-8-16,-5-40-1 15,5-35 2-15,18-22 5 16,22-11 0-16,38-6 5 16,42-2 7-16,37-5-6 15,20 1 2-15,63 14-3 16,37 25 2-16,28 39 10 15,25 44-2-15,15 41 2 16,11 42-4-16,7 39 6 16,0 20-6-16,-3 57 1 0,-15 35-9 15,-19 33 4-15,-27 25 1 16,-31 24-3-16,-31 12 5 16,-35 5-10-16,-30 2 0 15,-9-6-7-15,-35-8-28 16,-18-13-29-16,-3-12-53 15,1-15-129-15</inkml:trace>
  <inkml:trace contextRef="#ctx0" brushRef="#br0" timeOffset="89138.81">18010 6915 298 0,'-45'36'227'0,"-12"-5"-211"15,18-2 16-15,0-6 43 0,3-5-32 16,-4-5-4-1,-1-7-12-15,-3-6-9 0,-4 0-13 16,-6-35 0-16,0-19 0 16,-8-17-6-16,-6-13 0 15,-5-20 2-15,-5-12 0 16,-5-8-2-16,0-6 2 16,5-5 5-16,4-10 4 15,5-14-3-15,10-21-8 16,10-18 7-16,17-4-4 15,25 5-2-15,7 14-3 16,30 22 2-16,32 15 1 16,21 15 3-16,23 15 3 0,13 19-2 15,12 24 5-15,8 23 4 16,-2 27 2-16,2 23 3 16,1 9-7-16,-11 41 2 15,-2 22-2-15,-10 19-2 16,-7 17-1-16,-7 8 0 15,-17 4-5-15,-12 2 1 16,-20-4-1-16,-14 1 0 16,-18 1-2-16,-16 1-2 15,-6 2-3-15,-17 3-12 16,-24 4-3-16,-16 6-23 16,-10-3-9-16,-7-2-4 15,-4-5-24-15,-1-10-70 16,11-17-138-16</inkml:trace>
  <inkml:trace contextRef="#ctx0" brushRef="#br0" timeOffset="94315.95">18230 3083 298 0,'-14'12'102'0,"-4"-4"-97"16,9 1-8-16,7-9-14 15,2 0-11-15,0 0 25 16,0 0 2-16,0 0 0 16,0 0 1-16,0 0 1 15,0 0-1-15,0 0 15 16,0 0 21-16,0 0-2 16,-7 0-19-16,-5-4-6 15,-2-5 26-15,7 1-22 16,-2-5-12-16,5 4 1 15,0 1-1-15,4 3-1 16,0 3 2-16,0 2 3 16,0 0 5-16,0 0 2 15,0 0 7-15,8 0-7 0,-1 0-1 16,0 0-6-16,-2 2 1 16,-5 3 4-16,0-2 1 15,0-1-5-15,0 2 1 16,0-1-7-16,-3-3 0 15,-4 0-7-15,7 0-5 16,0 0-37-16,0-9-56 16,0-9-267-16</inkml:trace>
  <inkml:trace contextRef="#ctx0" brushRef="#br0" timeOffset="94548.39">18575 2689 441 0,'0'-12'143'0,"0"10"-121"16,0 2-27-16,0 0 8 15,0 0 17-15,0 0 10 16,7 0-28-16,3 2 3 15,3 13-37-15,4 3-62 16,-2-1-190-16</inkml:trace>
  <inkml:trace contextRef="#ctx0" brushRef="#br0" timeOffset="95365.85">19298 3431 502 0,'-14'14'100'16,"3"-2"-79"-16,6-3-5 15,5-9 7-15,0 0-8 16,0 0-8-16,0 0-12 16,0 0 1-16,0 0 2 0,3 0 4 15,10 0-3-15,1 0-10 16,2 0-22-16,-2-4-21 16,-3-7-93-16</inkml:trace>
  <inkml:trace contextRef="#ctx0" brushRef="#br0" timeOffset="98208.17">3917 9721 569 0,'-15'0'124'0,"-11"0"-102"15,17 3-13-15,6-3 16 16,3 0-15-16,0 0 2 16,0 0-7-16,0 0-4 15,0 0 1-15,3 0 2 0,13 0 14 16,10 0 2-16,8 1-5 16,7 12-1-16,8 6 1 15,8 6-5-15,3 5-1 16,2 1-2-16,5-3 1 15,2-6-4-15,-5-7 1 16,-4-9-7-16,-2-6 4 16,-10 0 0-16,0 0-5 15,-1-8 6-15,-6-8-3 16,2 1 2-16,1-4-3 16,-1 0 5-16,0 1-6 15,-5 1 4-15,1 5-1 16,0 5-2-16,3 7 5 0,1 0-4 15,4 3 2-15,1 19 1 16,3 5-1-16,-4 0-2 16,2 1 0-16,-6-4 1 15,0-5 0-15,-5-7 0 16,-3-4-4-16,-1-5 3 16,-2-3 0-16,-2 0 0 15,0 0-1-15,-4 0 2 16,-3-5-1-16,0 1 1 15,-5 0-1-15,1 1 2 16,-1 2 2-16,0 1-5 16,-1-2 2-16,-4 0 0 0,-1 2 0 15,2 0 0-15,1 0 7 16,9 0-1-16,1 5 1 16,5 11-1-16,0-2-6 15,-2 1 3-15,-3-7-4 16,0 0 1-16,-2-4-2 15,0-4 4-15,-2 0-4 16,-1 0 2-16,4 0-2 16,1 0 1-16,3 0 3 15,4 0-5-15,0 0 3 16,3 0 0-16,-6 0-1 16,4 0-1-16,-1 0 2 15,-7 0-2-15,3 0 2 16,-8 0 0-16,3 0-3 0,1 0 4 15,3 6-1-15,8 7 2 16,3 1-2-16,5 1 1 16,-5 1-2-16,-3 1 1 15,-5-4-2-15,0-4 1 16,-5 0 2-16,0-3-4 16,-2-4 3-16,0-2-3 15,3 0 2-15,-1 0 1 16,3 0 0-16,4 0-2 15,2 0 2-15,3-6-1 16,0 0-1-16,-1-2 2 16,4-1-1-16,-3 3 0 15,-1-4-1-15,-1 4 3 0,1-3-3 16,1 2 3-16,5 4-4 16,4 3 4-16,2 0 3 15,8 0-6-15,-2 12 3 16,-3 5-2-16,-4-2 0 15,-6-1 1-15,-7-6 0 16,-4 0-3-16,-4-4 4 16,-3-1 0-16,-1-3-5 15,1 0 9-15,5 0-2 16,6 0 3-16,5 1 0 16,3 2-2-16,4-1-5 0,0-2 0 15,-2 0 0 1,0 0 0-16,-3 0 0 0,-2-2 0 15,-3-15-6-15,-1 1-12 16,-5-3-3-16,-5 5-21 16,-4 3-56-16,-5 5-97 15,-8 6-366-15</inkml:trace>
  <inkml:trace contextRef="#ctx0" brushRef="#br0" timeOffset="99999.55">10971 9724 347 0,'0'47'106'0,"-20"-12"-155"16,-1 1-13-16,-4-5 62 15,-5-3 11-15,-7 4 20 16,-6-3-10-16,-6-1 13 16,-6-5-10-16,-3-6-17 15,-8-9 1-15,-5-8-1 16,-4-2 4-16,-5-35-6 15,0-19-1-15,0-23 6 16,1-24 1-16,10-19-9 16,12-25 11-16,20-7-8 0,18-5 6 15,19-3-7 1,7 16 15-16,37 11 9 0,14 13 4 16,17 16-2-16,13 19-5 15,10 20-10-15,9 20 7 16,3 22-3-16,-2 15-5 15,-2 10-2-15,-5 2 0 16,-2 42 2-16,0 26 3 16,-11 27-7-16,-13 28 0 15,-15 18-4-15,-26 10-3 16,-17 12-10-16,-17 4-8 16,0-2-17-16,-37-12-63 15,-9-14-95-15</inkml:trace>
  <inkml:trace contextRef="#ctx0" brushRef="#br0" timeOffset="105903.98">5190 10421 29 0,'-16'0'128'0,"-1"-13"-139"16,8 4 209-16,0-4-115 16,3 5-26-16,-2-1 8 15,4 3-3-15,1 0-13 16,-1 4-11-16,-1-2-6 0,3 4-10 16,0 0-1-16,2 0 7 15,-2 0 0-15,0 0-1 16,-1 23-18-16,3 28-4 15,0 28 0-15,0 25 1 16,9 14 5-16,-2 6 5 16,-5-1-4-16,-2 4-8 15,0 4 0-15,0 6-3 16,0 10 4-16,0 12-6 16,5 11 1-16,5 18-1 15,-2 9 0-15,1 6 3 16,-2 0-3-16,1-15 4 15,-2-14-2-15,3-16 3 0,6-12-3 16,-2-13 0-16,4-9 1 16,-4-6 0-16,-2-12-4 15,-1-2 1-15,-3-4 1 16,-3-12-1-16,-4-11 2 16,2-20-1-16,1-15 0 15,-3-15 0-15,2-13-2 16,0-3 4-16,0-5-4 15,6 0 0-15,1 0 2 16,2 0 0-16,3 4-1 16,-3-3 2-16,4 3-2 15,0 3 2-15,2-7-2 0,1 6 1 16,3-7 0-16,6 1-1 16,6-3 1-16,5-3-3 15,7 0-10-15,3 0-37 16,0-5-64-16,-2-22-99 15</inkml:trace>
  <inkml:trace contextRef="#ctx0" brushRef="#br0" timeOffset="106458.37">4904 10462 597 0,'-43'-18'74'16,"9"-1"-62"-16,8-5-12 15,15-1 1-15,3 4 4 16,8 9 4-16,0 9 0 15,5 3 4-15,25 0 9 0,12 28-4 16,13 5-7-16,10 6-10 16,-1-4-34-16,5-8-87 15,-3-17-268-15</inkml:trace>
  <inkml:trace contextRef="#ctx0" brushRef="#br0" timeOffset="107411.7">8871 10318 163 0,'-23'-19'258'0,"7"5"-161"16,0 5-50-16,9 6 32 0,5 0 3 16,2 3-21-16,0 0-12 15,0 0-17-15,0 0-19 16,0 0-9-16,13 0 0 15,15 0-1-15,4 3 0 16,6 0-3-16,-4-1 0 16,-4-2 3-16,0 5-4 15,-10-3 3-15,-1 2-1 16,-8 4 5-16,-1 1 1 16,-4 7 4-16,-3 11-4 15,-3 10 1-15,0 15 2 16,2 12 0-16,2 19 5 15,3 18-4-15,3 17 2 16,1 19 3-16,6 8-7 16,-2 4-9-16,4 4 0 0,5-2 0 15,4 4 0-15,10 3 0 16,5 6 0-16,6 3 0 16,1 1 0-16,-4-4 0 15,-7-5 0-15,-4-14 0 16,-8-13 0-16,-3-13 0 15,-9-7 0-15,-3-5 0 16,-7-5 0-16,-3-9 0 16,-2-12 0-16,0-17 0 15,0-14 0-15,0-13 0 0,-12-17 0 16,1-8 0 0,-8-7 0-16,-6-5 0 0,-14 0 0 15,-11-21 0-15,-8-20-8 16,-6-13-50-16,4-3-58 15,9-5-163-15</inkml:trace>
  <inkml:trace contextRef="#ctx0" brushRef="#br0" timeOffset="109225.4">7238 12132 534 0,'-26'-2'88'15,"1"2"-67"-15,5 0 10 16,15 0-7-16,2 0-6 16,3 0 7-16,0 2-5 15,0 6-4-15,10 6-10 0,15 7 5 16,5-2 3 0,5-3-7-16,-3-10-4 0,2-3-1 15,-2-3 1-15,-2 0-1 16,-4 0 0-16,-4-9-1 15,-1-3 1-15,-2 0 1 16,-1 1-2-16,-2 1 3 16,2 4 0-16,3 1 3 15,5 4-3-15,-1-2-1 16,1 3-1-16,-4-2-2 16,-1 2 1-16,-6-2-2 15,0 0 3-15,-4 0-2 16,-1 2 0-16,1 0 2 0,6 0 3 15,-2 0 4 1,6 0-2-16,1 6-4 0,-3 3-1 16,0-5 2-16,-1-1-5 15,-6-3 3-15,-1 0 0 16,0 0-2-16,1 0 1 16,-3-7 0-16,0 0-1 15,1-1 1-15,1 0 0 16,0 2-2-16,6-3 3 15,2 1-4-15,-4 2-1 16,-1-1 0-16,-2 3-1 16,-6 2-9-16,-3 2-9 15,-1 0-20-15,2 0-47 16,2 0-39-16,3 0-184 0</inkml:trace>
  <inkml:trace contextRef="#ctx0" brushRef="#br0" timeOffset="110176.95">7343 13964 160 0,'-20'16'283'15,"8"-5"-173"-15,3-5-59 16,4-3 6-16,5-3-28 16,0 0-16-16,0 0-9 15,3 1 7-15,24 1 21 16,10 4-13-16,2-1-4 15,3 1-4-15,-3-2-5 16,-5-4-5-16,-2 0 3 16,-2 0-3-16,0 0-1 15,-4 0-1-15,-1-8 0 16,1-5 3-16,0 1-2 0,0 0 1 16,2-3-1-16,1-3 2 15,-3 5-2-15,-3 3 0 16,3 8 3-16,0 2 1 15,8 0 14-15,2 0-1 16,1 12-5-16,-3 1-5 16,-2-9-2-16,-4 2-3 15,-5-6-2-15,-5 0 0 16,-3 0 0-16,-2 0 0 16,-4-3-1-16,3 0 4 15,-3-1-5-15,3 4-1 16,-3-5-8-16,4 5-6 15,4 0-14-15,1 0-49 0,0 0-50 16,1 0-211-16</inkml:trace>
  <inkml:trace contextRef="#ctx0" brushRef="#br0" timeOffset="114162.15">4914 10492 464 0,'-14'12'58'0,"-2"-4"-51"16,6-6-6-16,10-2 0 15,0 0-6-15,0 0 4 16,5-14 1-16,14-5 1 16,4 3-2-16,2-3 2 15,5 1 2-15,0-2-6 16,-5 2 6-16,-6 4-3 15,-8 1 2-15,-7 3 0 0,-4 0 0 16,0-3 0-16,0 3 0 16,0 0 0-16,-9 1 5 15,-2 5 15-15,-1 3-5 16,3 1 5-16,0 0 7 16,5 0-11-16,2 0-8 15,-1 0-1-15,3 0-3 16,0 0-1-16,0 0 6 15,0 0 4-15,0 0 2 16,0 0-3-16,0-3-1 16,0 3-7-16,0-3-1 15,0 3-5-15,0-1-1 0,3-1 1 16,12 0 0 0,6 0 1-16,2 0-1 0,2 2 0 15,3 0-7-15,2 0-39 16,-1 2-43-16,4 16-53 15,-6 7-275-15</inkml:trace>
  <inkml:trace contextRef="#ctx0" brushRef="#br0" timeOffset="122974.06">21509 10011 531 0,'0'27'85'0,"-14"13"-77"16,1-22-5-16,3-1 1 16,-3-5-2-16,-6 0-2 15,-11 9 4-15,-16 6 1 16,-14 9-1-16,-16 9 14 15,-14 2-4-15,-13 3-2 16,-15-2 2-16,-6-6-6 16,-11-5-9-16,-6-13 3 15,-9-9 0-15,-8-15-10 16,-3 0 12-16,-10-39-4 0,4-26 1 16,-4-24-2-16,1-18 1 15,12-14 6-15,19-11-5 16,32-5 3-16,38-3-7 15,37-8 0-15,32-4-1 16,20 0 0-16,46 1-3 16,22 8 0-16,8 11 9 15,15 7-5-15,7 7 6 16,6 12 4-16,7 16-2 16,2 17-1-16,10 17 4 15,13 25-4-15,10 31 4 16,15 13 6-16,11 56-9 0,-3 40 7 15,-5 23-6-15,-23 15 0 16,-24 0-2-16,-26-2 0 16,-26-8-7-16,-25-9-25 15,-19-10-42-15,-17-7-35 16,-18-19-303-16</inkml:trace>
  <inkml:trace contextRef="#ctx0" brushRef="#br0" timeOffset="126793.7">20945 11714 196 0,'30'0'176'0,"-16"0"-163"0,-2 0-6 16,-1 0 2-16,-7 0-2 15,2 1 22-15,-4-1-4 16,0 2-35-16,-2 0 103 16,0 9-37-16,0 2-51 15,-19 5 5-15,-11 7 4 16,-9 3 2-16,-7 2 4 16,-11 1-2-16,-3 0 1 15,-12-4-1-15,-10-2-3 16,-10-4-3-16,-12-7 0 15,-16-13 11-15,-15-1-9 16,-19-20-11-16,-21-36-1 16,-12-26-3-16,-12-24-3 0,0-14-1 15,20-4 5-15,28 2-7 16,40 4 5-16,40 1 0 16,35-2-2-16,30-16-2 15,8-6 0-15,51-8 1 16,26 2 2-16,29 15 3 15,25 13-2-15,26 28 2 16,22 31 0-16,20 31 5 16,19 29 7-16,9 27 10 15,17 54 0-15,2 33 7 16,-16 33-5-16,-11 23 4 16,-33 14-7-16,-33-2-12 0,-33-8-7 15,-35-14 1-15,-31-20-1 16,-26-14-20-16,-26-16-56 15,-4-15-119-15,-32-5-456 16</inkml:trace>
  <inkml:trace contextRef="#ctx0" brushRef="#br0" timeOffset="131503.72">19755 13422 280 0,'0'2'180'0,"0"4"-155"16,0 0 12-16,0-6 17 15,0 0 11-15,0 0-2 16,0 2-12-16,0 3-24 15,0-1-6-15,0 6-11 16,0 6-9-16,0 7 12 16,-2 6-3-16,-11 2-3 15,-6 4-4-15,-6 4-1 16,-4 3-1-16,-7-5 2 16,0-3-1-16,-8-9-1 0,-7-17 2 15,-9-8-6 1,-15-31-4-16,-13-38 2 0,-13-24-5 15,-5-21-4-15,1-12 7 16,4-10 3-16,15-3 2 16,16 6 4-16,29 3-4 15,24 5 2-15,17 9-1 16,17 9 5-16,39 10-5 16,15 16 3-16,14 17-2 15,16 14 8-15,10 25 4 16,4 23-3-16,5 2 9 15,-6 44 0-15,-5 30 6 0,-10 27-9 16,-16 27-3 0,-19 20-3-16,-21 9-1 0,-17-4-5 15,-22-7-2-15,-4-14 4 16,-6-16-25-16,-29-15-21 16,-7-20-35-16,-1-21-73 15,-3-18-227-15</inkml:trace>
  <inkml:trace contextRef="#ctx0" brushRef="#br0" timeOffset="132725.57">21928 13358 214 0,'0'26'427'16,"0"-3"-406"-16,0 13-5 0,-14-3 8 16,-4-2-16-1,-10 4-1-15,-7 3 2 0,-6 4-7 16,-10 0 0-16,-6-3-2 15,-10-3 1-15,-12-6-3 16,-5-9 0-16,-13-6 2 16,-9-11 0-16,-5-4 0 15,-5-11 1-15,1-30 6 16,1-21 0-16,9-23 0 16,13-29-6-16,18-24-4 15,22-26 3-15,26-21-3 16,26-5 4-16,11 8-4 15,40 16 2-15,16 23-1 16,14 21 2-16,9 21 3 0,8 18 4 16,12 19 3-16,5 18 6 15,3 13 6-15,-1 20-4 16,1 13 11-16,-2 28 9 16,-2 46-11-16,-6 34-8 15,-14 31 2-15,-16 26-12 16,-18 14-3-16,-16 1 1 15,-17-9-8-15,-8-16 5 16,-12-16-3-16,-7-18 1 16,0-18-5-16,-14-13-11 15,-16-17-29-15,-9-4-47 16,-9-9-61-16,1-12-96 16</inkml:trace>
  <inkml:trace contextRef="#ctx0" brushRef="#br0" timeOffset="133835.69">20301 13550 363 0,'-7'-4'159'16,"3"4"-117"-16,2 0 26 0,2 0-5 15,-3 0-25-15,1 0-12 16,0 2-12-16,2 8 0 16,0 7-11-16,0 4 2 15,0 4-2-15,4 5-1 16,3 2 1-16,0-3-4 15,-7-7 3-15,0-5-2 16,0-7-5-16,0-3-25 16,0-6-42-16,0-1-74 15,-7 0-72-15,-2-4-80 16</inkml:trace>
  <inkml:trace contextRef="#ctx0" brushRef="#br0" timeOffset="134113.19">20189 13722 344 0,'-19'0'119'0,"5"0"-60"15,3 0 23-15,6 0-9 16,3 2-17-16,2-2-21 16,0 4-14-16,2 8-3 15,19 9-6-15,1 2 1 16,4 6 0-16,-3-10-3 16,-4-3-5-16,-3-3-3 15,-2-6 1-15,-3-7-3 16,-4 0 2-16,-1 0 1 0,-1 0-1 15,-2-7 0 1,1-8 2-16,3-4-4 0,0 5 0 16,5-4 1-16,1 5-4 15,1 7 4-15,2 2-16 16,0 0-45-16,3 0-98 16,2-7-360-16</inkml:trace>
  <inkml:trace contextRef="#ctx0" brushRef="#br0" timeOffset="136312.15">18999 13676 134 0,'-90'-74'-134'16</inkml:trace>
  <inkml:trace contextRef="#ctx0" brushRef="#br0" timeOffset="136491.63">19494 12150 29 0</inkml:trace>
  <inkml:trace contextRef="#ctx0" brushRef="#br0" timeOffset="138238.97">19172 14070 487 0,'-21'0'132'0,"12"0"-76"0,4 0 28 16,5 0-28-16,0 0-24 15,0 4-6-15,0 19-12 16,0 10 0-16,0 12 3 16,7 16 1-16,2 11-4 15,0 11-7-15,1 14 1 16,1 2 0-16,-4 1-2 15,-1 3-6-15,-3-7 4 16,-3-5-4-16,0-9 2 16,0-15-1-16,-3-13-2 15,-6-18 6-15,1-8-5 16,3-10 0-16,3-7 0 16,2-7 5-16,0-4-7 0,0 10 3 15,27-2 0-15,12 7 7 16,7 4 0-16,7-5-2 15,3 5 0-15,6-9-6 16,6 1 0-16,8-3 0 16,9 0 0-16,10-6 0 15,7 1 0-15,7 2 0 16,4-5 0-16,5 0 0 16,-6 0 0-16,3 0 0 15,5 0 0-15,0 0 0 16,-3 7 0-16,-11-3 0 15,-10 4 0-15,-17-4 0 0,-17 0 0 16,-23 3 0 0,-18-7 0-16,-14 0 0 0,-7 0 0 15,-5 0 0-15,-27 0-30 16,-12-11-54-16,-6-5-38 16,3-1-100-16</inkml:trace>
  <inkml:trace contextRef="#ctx0" brushRef="#br0" timeOffset="139093.15">19491 13772 421 0,'-25'14'242'0,"4"7"-167"15,3-1 14-15,8-9-8 16,6-3-25-16,1-6-12 15,3 0-29-15,0-2-15 16,0 0 0-16,0 0 0 16,33 0 0-16,13 0 0 15,18 0 0-15,10 0 0 16,11 0 0-16,12 0 0 16,11 0 0-16,12 0 0 0,-1 0 0 15,6 0 0 1,-4 0 0-16,-8 0 0 0,-2 0 0 15,-8 0 0-15,-9 0 0 16,-6 0 0-16,-10 4 0 16,-9 3 0-16,-11-3 0 15,-13 2 0-15,-10 2 0 16,-12-5 0-16,-10 1 0 16,-5 0 0-16,-6-3 0 15,-2-1 0-15,0 0 0 16,0 0 0-16,0 0 0 15,0 3 0-15,7 7 0 0,2 13 0 16,3 16 0-16,-1 19 0 16,3 11 0-16,0 11 0 15,5 13 0-15,1 11 0 16,-1 14 0-16,1 2 0 16,-2 3 0-16,-1-10 0 15,-6-12 0-15,-6-13 0 16,-1-10 0-16,-4-16 0 15,0-16 0-15,0-11 0 16,0-16 0-16,0-11 0 16,0-8 0-16,0 0 0 15,-2 0-73-15,-9 0-124 16,2-19-210-16</inkml:trace>
  <inkml:trace contextRef="#ctx0" brushRef="#br0" timeOffset="140023.84">18180 15155 270 0,'-39'56'285'0,"-15"10"-254"16,7 0-30-16,2-10 6 16,-7-8 23-16,-10-11 2 15,-8-5-11-15,-10-6-2 16,-9-7 7-16,-3-15-5 15,-7-4 3-15,-5-31 7 16,-6-38-23-16,1-32-9 16,13-30-2-16,22-18 7 15,35-10-2-15,32-1-3 16,7 9-2-16,46 8 6 0,19 13-1 16,17 12 2-1,15 10-3-15,11 15-3 0,5 17 9 16,1 16-8-16,0 26 5 15,-1 34 11-15,2 21 13 16,-7 59 7-16,-8 41-9 16,-21 32-14-16,-26 23-2 15,-20 4-1-15,-20-9-9 16,-13-21 6-16,0-32-5 16,-11-19 1-16,-17-21-7 15,-4-19-18-15,-3-11-36 16,1-21-70-16,4-13-171 15</inkml:trace>
  <inkml:trace contextRef="#ctx0" brushRef="#br0" timeOffset="148431.59">21452 16726 155 0,'-26'15'343'0,"-1"10"-275"0,-3 16-14 16,11-18 17-16,-1 2-20 16,-1 4-18-16,0-2-3 15,1-2-8-15,1-3 0 16,0-7-11-16,-3-7 7 15,-10-8-7-15,-17-27-9 16,-13-35-2-16,-9-31-3 16,-10-21 7-16,3-10-7 15,2-13 5-15,12 4-2 16,17 7 0-16,23 8-2 16,21 8 5-16,3 3-4 15,23 8-1-15,25 7 5 16,19 18-9-16,16 11 8 15,11 10-3-15,12 17 1 16,7 18 0-16,6 18 1 0,3 14 2 16,-9 38 2-16,-12 19 2 15,-18 17-1-15,-21 14 5 16,-18 6-11-16,-16 10 0 16,-17 0 0-16,-11 0-2 15,0 0-9-15,-23-11 2 16,-10-11-5-16,-3-15-23 15,-3-22-39-15,0-11-30 16,2-19-23-16,4-14-219 16</inkml:trace>
  <inkml:trace contextRef="#ctx0" brushRef="#br0" timeOffset="150275.44">21576 16995 352 0,'-35'-4'281'15,"19"4"-254"-15,5 0-14 16,6 0 14-16,5 0-7 16,0 0 14-16,0 0-7 15,0 0-5-15,0 4-4 16,25 15-2-16,12 2 10 0,9 16-12 15,2-4 1 1,-8 0-3-16,-6-6-6 0,1-8-6 16,-6-9 3-16,-1-2-2 15,0-8-2-15,-3 0 5 16,-5 0-5-16,1-12 3 16,0-6-2-16,2-2 1 15,0 0-1-15,7 1 1 16,0 1-2-16,0-5 1 15,2 9 3-15,0-4-6 16,-4 7 5-16,2 2-4 16,-5 3 2-16,-1 2 2 0,0 4-1 15,-3 0-2 1,2 0 5-16,1 0 4 0,-2 10 9 16,6 10 2-16,-3 2-6 15,-4 3-2-15,-3-8 1 16,-6-8-9-16,-5-4-2 15,2-5 1-15,3 0-3 16,1 0 1-16,-2-5 5 16,4-9-7-16,-4-5 3 15,-2 7 0-15,1 2 0 16,-4 6-2-16,1 2 1 16,3 2 1-16,3 0 1 15,6 0-3-15,1 0 0 16,-1 0 5-16,-4 0-7 15,2 0 5-15,-4 0-2 0,-1 0 1 16,-3 0-3 0,-2 0 4-16,0 0-4 0,0 0 3 15,0 0 3-15,2-5-8 16,-2-2 2-16,0-9-23 16,0-2-16-16,-3-7-26 15,1-2-30-15,2 7-13 16,0 1-9-16,2 6-75 15</inkml:trace>
  <inkml:trace contextRef="#ctx0" brushRef="#br0" timeOffset="153524.13">24677 14639 320 0,'-39'0'439'16,"20"29"-401"-16,6 12-3 15,13 7-6-15,4 10-21 16,28 16-4-16,7 20 4 16,3 7 3-16,-3 3-2 15,-4-1 0-15,-8-13-6 16,-10-14 0-16,-8-11-4 16,-5-21-1-16,-4-10-30 15,0-22-24-15,0-12-98 16,-2-29-77-16,-26-22-186 15</inkml:trace>
  <inkml:trace contextRef="#ctx0" brushRef="#br0" timeOffset="153831.12">24615 14883 354 0,'0'-31'256'16,"0"21"-218"-16,10 6-1 16,14 0 24-16,16-3-17 15,8 3-15-15,3 4-12 16,4 0 2-16,-9 3-2 15,-4 23 2-15,-1 5-8 16,-14 9-1-16,-11 3-5 16,-16 7 2-16,0 8-1 15,-28 0-3-15,-11 2-1 16,5-13 11-16,4-9 2 0,14-15-1 16,9-13 8-16,7-6-14 15,0-2-3-15,0-2-6 16,0 9-1-16,23 9 4 15,20-3 1-15,17 10-7 16,0-9 4-16,4-6-27 16,1-3-46-16,-2-5-61 15,-1-2-111-15</inkml:trace>
  <inkml:trace contextRef="#ctx0" brushRef="#br0" timeOffset="154355.74">25462 15004 671 0,'-28'4'71'16,"3"25"-24"-16,9 8 46 15,16 0-60-15,0 17-17 16,16 20 8-16,16 12-9 15,4 5-5-15,1 2-4 16,1-4-7-16,-4-4 6 16,-4-9-5-16,-10-9 0 15,-6-16-3-15,-9-17-4 0,-5-16-12 16,0-18-28 0,-23-10-73-16,-16-42 43 0,-12-22 26 15,-1-18-21-15,-6-15 27 16,7-7 31-16,5-2 15 15,14 10 4-15,13 14 29 16,13 23 29-16,6 17-1 16,0 15-3-16,15 6-17 15,11 6-8-15,10 4-11 16,7 6-2-16,4 7-7 16,2 8 4-16,-3 0 8 15,-7 21 3-15,-6 13-5 16,-11 11 2-16,-18 10-19 0,-4 12-7 15,-9 3 0 1,-25-4 0-16,0-12 0 0,4-16 0 16,4-24 0-16,11-14-14 15,7 0-68-15,8-21-13 16,0-12-68-16,28-2-202 16</inkml:trace>
  <inkml:trace contextRef="#ctx0" brushRef="#br0" timeOffset="157761.62">26134 14488 50 0,'7'39'767'0,"4"11"-737"16,10 2-51-16,11 6 32 15,4-14 10-15,1-1-13 16,-7-4 0-16,-2-10-3 15,-12-14 2-15,-5-7-2 16,-8-8-3-16,-3 0 0 16,0-6 0-16,-3-30 4 15,-12-9-4-15,-2-2-3 16,11 13 0-16,1 18 4 16,5 14 3-16,0 2 9 15,22 4 22-15,13 18 9 16,7 4-33-16,-6-10-13 15,-3-6 0-15,-8-10 0 0,-4 0 0 16,-7-14 0-16,-10-20 0 16,-4-11 0-16,0-6 0 15,0-5 0-15,-4 15 0 16,1 13 0-16,3 11 0 16,0 15 0-16,0 2 0 15,0 0-19-15,19 4-231 16</inkml:trace>
  <inkml:trace contextRef="#ctx0" brushRef="#br0" timeOffset="159741.5">27454 15219 277 0,'-35'17'645'0,"7"-5"-621"16,20-6-31-16,8-6 0 15,21 0 10-15,20-4 3 16,16-17-3-16,10-12-5 16,7 0 4-16,-3-2 1 15,-4 4-6-15,-12 2 2 16,-9 6-37-16,-14 4-53 0,-20 7-67 16,-12-2-113-16</inkml:trace>
  <inkml:trace contextRef="#ctx0" brushRef="#br0" timeOffset="159906.81">27608 14904 648 0,'-11'23'206'0,"11"16"-195"15,0 5 20-15,21 5 41 16,13 5-29-16,0 10-31 16,5-2-12-16,1-6 0 15,-3-1 0-15,-5-10-41 16,0-12-63-16,-2-10-89 15,0-20-250-15</inkml:trace>
  <inkml:trace contextRef="#ctx0" brushRef="#br0" timeOffset="160146.09">28151 14889 698 0,'-7'3'222'15,"-2"9"-207"-15,4-3-7 16,5-7 14-16,0-2-12 16,28 0 3-16,14 0 4 15,12 0-13-15,6-15-2 0,-2-14-2 16,-5 0-5-16,-10-8-28 16,-7 6-22-16,-12 2-34 15,-7 8-47-15,-8 5-73 16,-9 3-182-16</inkml:trace>
  <inkml:trace contextRef="#ctx0" brushRef="#br0" timeOffset="160385.5">28294 14629 578 0,'-14'-4'109'0,"5"4"-55"16,7 0 56-16,2 0-18 15,0 31-40-15,23 25-24 16,7 22-28-16,2 11 0 15,2-5 0-15,1-6 0 16,-3-20 0-16,-4-10 0 0,-5-15 0 16,-3-13 0-16,-1-9 0 15,2-9 0-15,-1-2 0 16,1 0 0-16,2-21 0 16,2-20 0-16,0-9 0 15,3-6-70-15,4-3-264 16</inkml:trace>
  <inkml:trace contextRef="#ctx0" brushRef="#br0" timeOffset="161397.88">29405 14469 866 0,'-27'4'63'16,"8"0"-49"-16,10 3 8 16,9-7 10-16,0 0-6 15,13 0-26-15,17-15 0 16,12-11 0-16,10-8 0 16,2-5 0-16,-1 2 0 15,-8 6 0-15,-5 6-36 16,-12 14-117-16,-6 1-173 0</inkml:trace>
  <inkml:trace contextRef="#ctx0" brushRef="#br0" timeOffset="161547.59">29506 14583 512 0,'-39'23'401'0,"16"-6"-387"16,10-4 5-16,13-13 11 15,0 0-8-15,11 0-19 16,25-5-1-16,15-18-1 15,18-12-34-15,10-13-103 16,13-12-213-16</inkml:trace>
  <inkml:trace contextRef="#ctx0" brushRef="#br0" timeOffset="161832.57">30056 13908 693 0,'-34'0'220'15,"17"0"-183"-15,11 0 18 16,6 7-37-16,21 24-18 16,31 32 0-16,22 35 0 15,11 24 0-15,-5 11 0 16,-5 1 0-16,-11-7 0 0,-6-9 0 15,-13-17 0 1,-15-18 0-16,-11-19 0 0,-15-20-33 16,-4-26-42-16,-14-18-108 15,-21-14-108-15</inkml:trace>
  <inkml:trace contextRef="#ctx0" brushRef="#br0" timeOffset="162065.7">29983 14022 556 0,'-5'-29'186'16,"5"8"-171"-16,5 5 66 16,22-10-17-16,15-4-30 15,6 3-10-15,7 6-6 16,5 11 5-16,-5 10-1 0,-2 0-22 16,-12 16 0-16,-11 20 0 15,-14 9 0-15,-16 9 0 16,0 6 0-16,-20-4 0 15,-14-10 0-15,-1-15 0 16,2-23-74-16,6-8-160 16,11-31-191-16</inkml:trace>
  <inkml:trace contextRef="#ctx0" brushRef="#br0" timeOffset="162289.6">30622 13473 255 0,'19'-33'289'15,"-8"19"-224"-15,-11 14 123 16,0 0-6-16,-18 14-138 16,-5 23-44-16,-1 13 0 15,9 2 0-15,7-6 0 16,8-11 0-16,0-6 0 16,17-11 0-16,15-5 0 15,7-5 0-15,7-8 0 16,4 0 0-16,3-12 0 15,3-11-157-15,-1 2-297 16</inkml:trace>
  <inkml:trace contextRef="#ctx0" brushRef="#br0" timeOffset="162665.47">30919 14461 546 0,'-19'27'389'16,"15"17"-376"-16,4 7 14 15,4-7 21-15,26 1-48 16,2-1 0-16,6-13 0 15,5-14 0-15,0-16 0 16,2-1 0-16,-11-20 0 0,-8-20 0 16,-11-5 0-16,-10-5 0 15,-5 9 0-15,0 4 0 16,-25 10 0-16,-5 12 0 16,-2 9 0-16,0 6 0 15,2 0 0-15,4 0 0 16,1 4 0-16,2 10 0 15,5-3-165-15,10-3-637 16</inkml:trace>
  <inkml:trace contextRef="#ctx0" brushRef="#br0" timeOffset="164824.9">26143 15594 360 0,'-24'0'313'0,"3"0"-260"16,13 8-49-16,5 2 14 16,3-10 11-16,-4 4-2 15,-1-1-16-15,-4 5-8 0,-3 2 8 16,8 17 19-16,4 16-9 16,0 18 6-16,21 5-6 15,13 6-5-15,5-3-5 16,0-11-11-16,1-21 2 15,1-12-4-15,0-13 2 16,-1-12 0-16,-6 0-1 16,-9-23-14-16,-11-18 13 15,-9-2 3-15,-5-13-4 16,-9 1 8-16,-21 10-5 16,-9 2 11-16,-5 12-5 15,3 6 6-15,-2 11-5 0,5-1-1 16,5 6-7-1,8 3 2-15,7 2 1 0,8 4-2 16,8 0-5-16,2 0-41 16,0 0-141-16,38 0-314 15</inkml:trace>
  <inkml:trace contextRef="#ctx0" brushRef="#br0" timeOffset="168523.31">28290 15712 574 0,'-15'-5'159'16,"0"5"-127"-16,15 15-13 16,0 4 4-16,24 8-9 15,14 2 1-15,3 0-5 16,-5-3-3-16,-1-6-4 15,-3-11-1-15,-6-4-1 16,-8-3 0-16,-2-2-3 16,-2 0 2-16,0 0 2 15,2-16-4-15,0-18 3 16,0-3-4-16,-5-15-2 16,4 0 1-16,0-4 1 15,4 9-2-15,-1 19 5 0,1 12-3 16,9 16 15-16,6 7 33 15,11 30-6-15,6 8-20 16,3 9-9-16,-7-10-3 16,-2-13-5-16,-6-11-1 15,-7-7-3-15,-7-13 2 16,-4 0-1-16,-5-11-16 16,-2-24 3-16,-7-15-2 15,0-10-14-15,4-13-43 16,7-9-74-16,10 1-143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7:54.75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124 0 2434,'-22'4'14810,"1"8"-7330,16-8-6636,0 1 0,0 0 1,0 0-1,0 0 0,-6 10 0,6-6-804,-1 0 0,1 0 0,1 1 0,0 0 0,0 0 0,1 0 0,-4 18-1,4-5 69,1 0 0,1 1 0,1-1 0,1 0 0,1 1-1,1-1 1,1 0 0,1-1 0,1 1 0,0-1 0,2 0 0,1 0-1,1-1 1,22 36 0,-15-32-13,0 0 0,2-1 0,24 24 0,-32-37-665,1-1 0,-1 0 0,2 0 0,-1-2 0,1 1 0,1-2 0,27 12 0,-27-15-4838,-1-4-3854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7:55.4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28 1 17617,'-5'11'1426,"0"1"0,1 0 0,1 1 0,0-1 0,-2 19 0,3-11-701,2-1 0,0 0 1,3 25-1,-1-24-646,2-1 0,0 1 1,1-1-1,1 0 0,0-1 1,2 0-1,19 35 0,-23-47-59,1 0-1,0 0 1,1 0-1,-1-1 1,1 0-1,11 8 1,-15-11-17,1 0-1,-1-1 1,0 1 0,1-1 0,-1 0 0,1 0-1,0 1 1,-1-2 0,1 1 0,0 0-1,0-1 1,0 1 0,-1-1 0,1 0-1,0 1 1,0-2 0,0 1 0,0 0-1,-1 0 1,1-1 0,5-1 0,-6 0-2,0 1 0,-1-1 0,1 0 0,-1 1 0,0-1 0,0 0 0,0 0 0,0 0 0,0 0 0,0 0 0,0 0 1,0 0-1,-1 0 0,1 0 0,-1 0 0,1-4 0,3-42-60,-3 38 46,-2-76-72,1-22-16,0 99 62,1 0-1,1 0 0,0 0 0,0 0 0,1 0 0,0 0 0,0 1 1,9-17-1,-12 25 59,0-1 1,1 1 0,-1 0-1,0-1 1,0 1 0,0-1 0,1 1-1,-1 0 1,0-1 0,1 1-1,-1 0 1,0-1 0,1 1-1,-1 0 1,0-1 0,1 1-1,-1 0 1,0 0 0,1 0 0,-1-1-1,1 1 1,-1 0 0,1 0-1,-1 0 1,1 0 0,-1 0-1,0 0 1,1 0 0,-1 0-1,1 0 1,-1 0 0,1 0 0,-1 0-1,1 0 1,-1 0 0,1 0-1,-1 0 1,0 0 0,1 1-1,-1-1 1,1 0 0,-1 0-1,0 0 1,1 1 0,11 16 524,-11-15-506,23 47 713,31 92 1,-21-46-531,-23-64-237,-9-23-328,1 0 1,0 0 0,0 0-1,1 0 1,8 12-1,-12-19-606,1-1 772,14 0-17746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7:55.76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 1 3395,'-19'0'21364,"19"6"-13772,13-6-7656,10 0 64,6 2 64,4 1 32,0-3-192,-4 0-1570,-2 0-3010,-1-8-8104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7:57.29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163 49 2146,'0'0'13891,"-1"-6"-6377,-6-11-4640,4 14-2740,1 1 1,-1-1-1,0 1 0,0 0 0,0 0 1,0 0-1,-1 1 0,1-1 1,0 1-1,-1-1 0,1 1 0,-1 0 1,1 1-1,-1-1 0,0 1 1,1-1-1,-1 1 0,0 0 0,1 0 1,-1 1-1,0-1 0,1 1 0,-1 0 1,1 0-1,-6 2 0,5-1 2,1 0 0,-1 0 0,0 1-1,1-1 1,0 1 0,-1 0 0,1 0-1,0 0 1,0 1 0,1-1 0,-1 1-1,1-1 1,0 1 0,0 0 0,0 0-1,0 0 1,1 0 0,-1 0 0,1 1-1,-1 6 1,-2 27-136,1 1 0,4 50 0,0-26 0,-1-59 0,0 0 0,0 1 0,0-1 0,0 0 0,1 0 0,0 0 0,0 0 0,0 0 0,1 0 0,-1 0 0,1 0 0,0 0 0,0 0 0,0-1 0,0 1 0,1-1 0,-1 1 0,1-1 0,6 5 0,-4-5 0,1 1 0,-1-2 0,1 1 0,-1-1 0,1 0 0,0 0 0,0 0 0,0-1 0,0 0 0,1 0 0,-1-1 0,11 0 0,-12 1-151,0-1-1,0 0 1,0 0-1,0-1 1,0 1 0,0-1-1,0 0 1,0-1-1,-1 1 1,1-1 0,0 0-1,-1 0 1,1 0-1,-1 0 1,0-1 0,0 0-1,0 0 1,0 0-1,0-1 1,-1 1 0,1-1-1,-1 1 1,0-1 0,4-7-1,24-34-5564,-13 14-1076,5-8-7824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7:57.6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191 0 3235,'-11'7'13545,"2"4"-6622,-2 21-1343,6 32-3660,5-9-1710,2-3 128,-3 0 1,-2 0-1,-18 97 1,21-147-471,-1-1 0,1 1 1,-1-1-1,1 0 0,-1 1 0,1-1 0,-1 1 0,0-1 1,0 0-1,0 0 0,0 1 0,0-1 0,0 0 1,0 0-1,0 0 0,0 0 0,-1 1 0,0-2-317,0 1-1,1-1 1,-1 1-1,0-1 0,1 0 1,-1 0-1,1 0 1,-1 0-1,0 0 1,1 0-1,-1 0 0,0-1 1,1 1-1,-1 0 1,1-1-1,-1 0 0,0 1 1,1-1-1,-1 0 1,-1-1-1,-3-2-1467,0 0 0,0 0 0,1-1 0,0 1-1,-1-1 1,2-1 0,-8-8 0,-7-20-2551,8-1 3512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7:57.9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15 1954,'-7'-14'27033,"27"20"-25687,19 17 319,7 7-1088,-3-1-385,3-2-192,-10-1 0,-3-5-448,-14-6-4005,-2-15-9160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7:37.8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45 65 3844,'-45'0'22829,"52"0"-18934,16 0-1696,122 2-2199,181-6 0,-269-4 0,83-22 0,-73 14 0,-63 16-64,-3 0-427,-10 1-4754,-22-1-1920,18-3-594,-3-4-3547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7:58.33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1 25432,'-6'0'3619,"12"6"-3074,24 5-97,3 16 770,13 8-738,-1 7 385,1 8-705,-6 9-160,-7 3 0,-14 6 0,-9 0 0,-10 0 0,0-1 0,-23 1 0,-13 0-2626,3-9-6920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8:04.53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351 57 11531,'7'-17'7643,"5"-9"-4408,-4 12 632,-8 17-3696,1-1 1,0 1-1,-1-1 1,1 1 0,-1-1-1,0 1 1,1-1 0,-1 1-1,0-1 1,-1 1-1,1-1 1,0 1 0,-1-1-1,0 1 1,-1 4-1,-21 42 3081,13-29-2758,-262 558-494,205-434 0,63-134-128,3-8-774,5-4 31,-1 1 0,1-1 0,-1 1 0,0-1 1,1 0-1,-1-1 0,0 1 0,0 0 0,-1-1 0,1 0 1,-1 1-1,1-1 0,-1 0 0,0 0 0,2-4 1,21-35-14404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8:04.97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138 0 2370,'0'0'23639,"-18"0"-20821,14 0-2770,0 0 1,0 1-1,1-1 0,-1 1 0,0 0 1,0 0-1,1 0 0,-1 0 0,0 1 0,1-1 1,0 1-1,-1 0 0,1 0 0,0 0 0,0 0 1,0 1-1,-4 4 0,2-2 99,1 1 1,0 1-1,0-1 1,0 0-1,1 1 0,0 0 1,0-1-1,-3 13 0,0 8 202,2 0 1,0 0-1,2 0 0,1 28 0,5 15-420,2-1-1,21 94 1,-19-123-94,-7-31 2235,-1 0-11228,-15-6-11247,-9-13 15510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8:05.32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7 9321,'0'0'13709,"13"0"-10218,20 11-1697,3 4-1090,3-3-319,10-3-161,-3-6-128,3-3-192,1 0-1890,-11-21-2786,-6-14-7208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8:05.66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184 1 3203,'-7'6'17074,"3"6"-9280,5 19-4194,-1-16-3716,-2 16 218,-1 0 0,-1 0 0,-2 0 0,-1-1 0,-2 0 0,0 0 0,-2-1 0,-2 0 0,-25 43 0,38-71-591,-24 32-853,15-24-4390,-1-6-7637</inkml:trace>
  <inkml:trace contextRef="#ctx0" brushRef="#br0" timeOffset="1">7 169 3395,'-7'3'19955,"7"6"-15278,7-9-3268,22 11-769,11 10 994,9 6-929,0 5-545,-6-2 32,-1-1-192,-5 1 0,-11-13-1377,-16 1-3460,-1-18-9288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8:07.45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 0 7783,'-17'0'14062,"14"12"-5382,6 6-8648,27 11 64,6 4 128,13 8-192,-6-9-96,-1-5-608,7-9-1795,-3-12-2209,-3-6-2083,3 0-6853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8:07.87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249 1 15791,'0'0'15988,"-8"6"-15000,-57 83-988,53-69 0,-1-1 0,-1 0 0,0-1 0,-2 0 0,0-2 0,-1 0 0,-33 26 0,47-40 1,2-1-1,0 0-1,1-1 1,-1 1-1,0-1 1,1 1-1,-1-1 1,0 1-1,0-1 0,0 0 1,1 1-1,-1-1 1,0 0-1,0 0 1,0 1-1,0-1 1,1 0-1,-1 0 1,0 0-1,0 0 0,0 0 1,-1 0-1,0 0-31,2 0 64,2 30-29,1 0 1,1 0-1,12 41 0,1 5-5,-1 12 2,14 102 0,-30-180-2837,1 2-5622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8:08.25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262 1 3651,'0'0'10252,"-13"0"-4990,-56 4 2111,3 12-3766,59-13-3447,-1 1-1,1-1 1,0 1-1,0 1 1,0-1-1,0 1 1,1 0-1,0 1 1,0-1-1,0 1 1,1 1-1,0-1 1,0 1 0,0 0-1,-3 8 1,6-13-158,1 1 0,-1-1 0,1 1 0,0 0 0,0 0-1,0-1 1,0 1 0,1 0 0,-1 0 0,1 0 0,-1 0 0,1 0 0,0 0 0,0 0 0,1 0 0,-1 0 0,1 0 0,-1 0 0,1 0 0,0-1 0,0 1 0,0 0 0,0 0 0,1-1 0,-1 1 0,1-1 0,0 1 0,-1-1 0,1 1 0,0-1 0,0 0 0,1 0 0,-1 0 0,4 2 0,8 3-331,1-1 1,0 0-1,0-1 0,0-1 1,1 0-1,-1-1 0,22 2 1,8-3-3733,64-4 0,-83 0-10428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8:08.60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43 3 1858,'-43'39'29243,"47"-40"-29247,0 0 0,0 1 0,-1-1-1,1 1 1,0 0 0,0 0-1,0 0 1,4 2 0,4-1 37,29 0-55,37 0-601,-33-10-3211,-30-4-2421,-15 12 5588,1 0 0,-1 1 0,0-1 0,1 0 1,-1 1-1,0-1 0,0 0 0,1 0 0,-1 1 0,0-1 0,0 0 1,0 0-1,0 0 0,0 1 0,0-1 0,0 0 0,0 0 1,0 1-1,0-1 0,-1-1 0,-4-3-5371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8:08.94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115 0 2146,'-46'80'833,"7"-42"18513,19-11-18289,10-12 1666,10-12-737,33-3-2371,9 0 449,14 0-1313,0-15-2306,-4-6-5862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7:38.18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 0 3075,'-15'7'13072,"16"-2"-5773,30 0-1249,0-1-6089,-14 1 370,109 33 863,-115-34-1133,0 0-1,-1 1 1,0 0-1,0 1 1,0 0-1,-1 1 1,0 0-1,0 0 1,8 10-1,-15-15-41,-1-1 0,0 1-1,0 0 1,0 0-1,0 0 1,0 0 0,0 0-1,0 0 1,-1 1 0,1-1-1,-1 0 1,0 0 0,1 0-1,-1 0 1,0 1 0,0-1-1,0 0 1,-1 0-1,1 1 1,-1-1 0,1 0-1,-1 0 1,0 0 0,1 0-1,-1 0 1,0 0 0,0 0-1,-1 0 1,0 2 0,-5 5 99,0 0 0,-1 0 1,0-1-1,-11 10 0,10-10-89,-27 25-408,11-11-1709,1 1 1,-34 42 0,33-28-6294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8:09.38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46 1 4228,'-5'3'5036,"2"-1"-3948,0-1 0,0 1 0,1 0 0,-1 0 0,0 0 0,1 0 0,-1 1 0,1-1 0,0 1 0,0-1 0,0 1 0,0 0 0,0 0 0,0 0 0,1 0 0,-2 6 1767,16-8-1969,23 6-668,-13-4-44,1 2 1,-1 1 0,43 16-1,-61-20-119,-1 0 0,1 0 0,-1 0 0,1 1 0,-1 0 0,0 0 0,0 0 0,0 0 0,-1 1 0,1 0 0,-1 0 0,1-1 0,-1 2 0,-1-1-1,1 0 1,-1 1 0,1-1 0,-1 1 0,0 0 0,-1-1 0,1 1 0,-1 0 0,0 0 0,0 7 0,0-3-52,-1-1 1,-1 1-1,1-1 0,-2 1 1,1-1-1,-1 0 1,0 1-1,-1-1 0,0 0 1,0 0-1,-1 0 0,0-1 1,0 1-1,0-1 1,-1 0-1,-1 0 0,1-1 1,-12 11-1,-19 21-3,19-20 0,0 0 0,-25 36 0,35-36 0,11-14 0,-3-3 0,21 15 0,1 0 0,0-2 0,1-1 0,34 14 0,-18-8 0,-40-19 0,10 6-252,0-1 1,0-1-1,0 0 1,1 0-1,0-1 1,0 0-1,16 1 0,-27-9-9010,-10-27 1431,-18-22-5029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8:09.77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 1 1602,'-10'3'21524,"10"8"-17969,0-8 833,17 12-3587,9-3 96,7 6-897,10 5 0,-4-14 0,7 3-1345,6-6-2467,-3-6-4163,-9 0-11372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8:10.11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116 0 2114,'-23'18'19913,"-1"2"-12290,17-14-7279,1 1 0,0 0 0,0 0 0,1 0 0,-1 1 0,2-1 0,-1 1 0,-4 11 0,6-8-337,0-1 1,0 1-1,1 0 1,0 0-1,1 0 1,1 1-1,-1-1 0,2 0 1,0 0-1,0 0 1,1 0-1,0 0 1,7 21-1,-7-27-43,1 1 0,-1-1 0,1 1 0,0-1 0,0 0-1,0 0 1,1 0 0,0 0 0,0-1 0,0 1 0,1-1 0,-1 0-1,1-1 1,0 1 0,0-1 0,0 0 0,0 0 0,1 0-1,-1-1 1,1 0 0,0 0 0,0 0 0,-1-1 0,1 0 0,0 0-1,0 0 1,7-1 0,-8 0-443,0 0-1,0 0 0,0 0 1,0-1-1,0 0 1,9-3-1,-11 3-23,-1 0 0,1-1 0,0 1 0,-1-1 0,0 0 0,1 0 0,-1 0 0,0 0 0,3-3 1,25-43-10778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8:10.44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65 0 2851,'-4'0'5578,"-10"1"15101,8 3-17020,1 4-3659,1 1 0,-1-1 0,1 1 0,1 0 0,0 0 0,0 0 0,1 1 0,0-1 0,-1 11 0,-3 96 0,5-98 0,1 237 0,1-244-99,-1 0 1,1 1-1,1-2 0,0 1 1,0 0-1,1 0 0,1-1 1,0 1-1,0-1 0,1 0 1,0 0-1,1-1 0,0 0 1,1 0-1,-1 0 0,2 0 1,-1-1-1,1-1 0,0 1 1,1-1-1,0-1 0,0 1 1,1-2-1,-1 1 0,1-1 1,12 4-1,26 9-7166,-4-15-7758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8:11.0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57 44 2530,'-30'4'15050,"12"9"-7238,10 9-3887,10 12-3395,11 9-186,1-2-1,2 0 1,2 0 0,44 71 0,-57-103-325,2 1-1,-1-1 1,1 0 0,0 0 0,15 12 0,-21-19-19,1 0 1,-1-1-1,1 0 1,0 1-1,-1-1 1,1 0-1,0 0 1,0 0-1,0 0 1,0 0 0,0 0-1,0-1 1,0 1-1,0-1 1,0 1-1,0-1 1,0 0-1,0 0 1,0 0-1,0 0 1,0 0-1,1 0 1,-1 0-1,0-1 1,0 1-1,0-1 1,0 0 0,0 1-1,0-1 1,0 0-1,-1 0 1,1 0-1,0-1 1,0 1-1,-1 0 1,1-1-1,-1 1 1,3-3-1,5-8 6,-1 0-1,0 0 0,-1-1 1,0 0-1,7-21 0,24-80 23,-23 65-24,13-32-82,13-40-57,-31 130-9023,10 2-5691,-10-5 7306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8:11.43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33 0 5061,'-19'21'12940,"5"-9"-3811,14-3-4293,10-9-4868,7 0-192,6 0 288,9 0-32,1 0 0,0 0-544,-3 0-1730,-8-12-4165,-5-6-13900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8:11.82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247 9 11371,'-25'-4'12572,"8"0"-5467,2 3-5386,8 1-1719,0 0 0,0 1 0,0 0 0,0 0 0,0 0 0,0 1 0,0 0 0,1 0 0,-1 1 0,1-1 0,-1 2 0,1-1 0,0 1 0,-6 4 0,5-2 0,1 1 0,-1 0 0,1 0 0,1 1 0,-1 0 0,1-1 0,0 2 0,1-1 0,0 1 0,-3 9 0,1 1 0,2-1 0,0 1 0,0 0 0,2 1 0,1-1 0,1 27 0,0-42 2,0 1-1,1 0 1,0 0 0,0-1-1,0 1 1,0-1-1,1 1 1,0-1 0,0 1-1,0-1 1,0 0 0,1 0-1,0 0 1,0 0-1,0-1 1,0 1 0,0-1-1,1 0 1,-1 1 0,1-2-1,0 1 1,0 0 0,0-1-1,1 0 1,-1 0-1,7 2 1,-1 0-57,0-1 0,0 0 0,1 0 0,-1-1 0,1-1 0,0 0 0,-1 0 0,1-1 0,0-1 0,20-3 0,-27 3-343,0 0 0,1-1-1,-1 1 1,0-1-1,0 0 1,0-1-1,0 1 1,-1-1-1,1 0 1,-1 1-1,1-1 1,3-5 0,32-45-9054,-34 44 7182,22-38-13035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8:12.47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 0 993,'-7'0'5797,"-3"3"4325,7 6-11820,0 3 737,3-9-416,10-3-10666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8:15.20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 0 20660,'-18'38'144,"16"-34"1799,3 18-1383,4-5-11,0 0 0,1-1 0,1 0-1,16 29 1,-2-3 722,-20-41-1279,-1-1-1,0 1 1,0-1 0,0 1-1,0 0 1,0-1 0,1 1 0,-1-1-1,0 1 1,0 0 0,1-1-1,-1 1 1,0-1 0,1 1 0,-1-1-1,1 1 1,-1-1 0,1 1-1,-1-1 1,1 0 0,-1 1 0,1-1-1,-1 0 1,1 1 0,-1-1-1,1 0 1,0 0 0,-1 1-1,1-1 1,0 0 0,-1 0 0,1 0-1,-1 0 1,1 0 0,0 0-1,-1 0 1,1 0 0,0 0 0,-1 0-1,1 0 1,0-1 0,-1 1-1,1 0 1,-1 0 0,1-1 0,-1 1-1,1 0 1,0-1 0,-1 1-1,1 0 1,-1-1 0,1 1 0,-1-1-1,0 1 1,1-1 0,-1 1-1,1-1 1,-1 1 0,0-1 0,1 0-1,22-43-187,-18 33 225,16-24-99,-15 28 111,-1-1 1,0 1-1,-1-2 1,0 1-1,0 0 1,-1-1-1,3-9 1,-6 17-33,0 1 0,0 0 1,0-1-1,0 1 0,0 0 1,0 0-1,1-1 0,-1 1 1,0 0-1,0-1 0,0 1 1,0 0-1,0 0 0,0-1 1,1 1-1,-1 0 0,0 0 1,0 0-1,0-1 0,1 1 1,-1 0-1,0 0 0,0 0 1,0-1-1,1 1 0,-1 0 1,0 0-1,1 0 0,-1 0 1,0 0-1,0 0 0,1 0 1,-1 0-1,0 0 0,0 0 1,1 0-1,-1 0 0,0 0 1,1 0-1,-1 0 0,0 0 1,0 0-1,1 0 0,-1 0 1,0 0-1,1 0 0,-1 0 1,0 0-1,0 0 0,1 1 1,-1-1-1,0 0 0,0 0 1,0 0-1,1 1 0,-1-1 1,0 0-1,0 0 0,0 0 1,1 1-1,-1-1 0,15 19 603,-1 10-296,-1 1 0,-1 0 0,-2 1 0,-1 0 0,-1 1 0,4 39 0,-3 12 906,-2 106-1,-8-188-1233,1-1 0,-1 1 0,0 0 0,0-1-1,0 1 1,0 0 0,0-1 0,0 1 0,0-1-1,0 1 1,0-1 0,0 0 0,0 1 0,0-1-1,0 0 1,0 0 0,0 0 0,-1 0 0,1 0 0,0 0-1,0 0 1,0 0 0,-1 0 0,-32-3-1126,30 2 850,1-1 0,-1 1 1,0-1-1,1 0 1,-1 0-1,1 0 0,0-1 1,-1 1-1,1-1 0,0 0 1,1 0-1,-1 0 1,0 0-1,1 0 0,0-1 1,-3-5-1,0 1-1597,1 0 0,1-1-1,-1 1 1,1-1 0,1 0-1,-2-11 1,2-13-11034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8:15.89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4965,'0'0'27055,"6"0"-24350,-4 0-4601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7:39.15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30 98 19923,'-23'32'6692,"22"-29"-6409,-1 1-1,1 0 1,0 0-1,0 0 1,1 0-1,-1 0 1,1 7-1,11-10 1213,108 0-1242,-2 1 462,-1-4-1,205-31 1,-164 3-3833,-156 29 2674,0 0 0,0 0-1,0 0 1,-1 0 0,1 0-1,0 0 1,0 0 0,-1 0-1,1 0 1,0-1 0,-1 1-1,0 0 1,1 0 0,-1-1-1,0 1 1,1 0 0,-1-1-1,0 1 1,0 0 0,0-1-1,0 1 1,0 0 0,0-1-1,-1 0 1,-3-36-7719,-10 1-2215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8:16.25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 0 12204,'-10'11'11190,"15"-4"-5641,29 0-3461,-7-1-1190,-13-1-837,-1 1-1,0 0 1,0 1 0,0 0-1,-1 1 1,0 1 0,0 0 0,-1 0-1,17 20 1,-20-20-44,-2 0-1,1 1 1,-2 0-1,1 0 1,-1 0-1,0 1 1,-1-1-1,-1 1 1,0 0-1,0 0 1,-1 1-1,0-1 1,0 13-1,-1 156-16,-1-172-219,-1 0 0,0 0 0,0 0 0,-1 0 0,0 0 1,0-1-1,0 1 0,-1 0 0,-1-1 0,1 0 0,-1 0 0,0 0 0,-1 0 0,-7 8 0,-10 18-1921,20-30 18,0 0-1697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8:16.6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374 0 5958,'-2'2'14898,"0"4"-7066,0 5-3512,-2 9-4373,1 4-2477,0-13 4333,-155 329-932,35-88-1754,58-78-2879,55-129-1201,8-18-3709,2-15-5154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8:17.07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164 1 15631,'-6'11'12395,"-17"-5"-9590,20-6-2806,-1 1 0,1-1 1,0 1-1,0 0 0,0 0 1,0 0-1,0 0 0,0 0 1,-3 3-1,-8 6 325,0 1 0,1 1-1,0 0 1,1 1 0,-15 20 0,26-30-324,0 0 0,0 0 0,0 0 0,0 0 0,0 1 0,0-1 0,1 0 0,0 0 0,0 1 0,0-1 0,0 0 0,0 0 0,1 5 0,11 42 0,-11-48 0,34 94 0,-23-68 0,-1 0 0,-1 2 0,-2-1 0,6 37 0,-13-60-3112,-1 1-8900,-3-14 764,-8-18 4853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8:17.4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71 2851,'0'0'20659,"23"0"-18545,7 0-1121,6 0-480,3 0-353,0 0-64,7-3 0,-6-14-993,-4-4-2146,-7-9-3907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8:17.74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 36 5477,'-19'21'15263,"14"1"-8043,6-18-7083,-1-1 1,1 1 0,0-1 0,0 1-1,0-1 1,1 0 0,-1 1 0,1-1 0,0 0-1,0 0 1,0 0 0,4 4 0,14 25-146,15 21 31,-33-51-41,0 0 0,-1 0 0,1 0 0,0 0 0,0 0 0,0-1 0,1 1 0,-1 0 0,0-1-1,0 0 1,1 0 0,-1 1 0,1-1 0,0-1 0,-1 1 0,1 0 0,4 0 0,-6-2-14,0 1 0,0-1 0,0 1-1,0-1 1,0 1 0,0-1 0,0 0 0,0 0 0,-1 1-1,1-1 1,0 0 0,0 0 0,-1 0 0,1 0-1,-1 0 1,1 0 0,-1 0 0,1 0 0,-1 0 0,1 0-1,-1 0 1,0-1 0,0 1 0,0 0 0,0 0-1,0 0 1,0 0 0,0 0 0,0 0 0,0-1 0,0 1-1,0 0 1,-1 0 0,1 0 0,-1-1 0,1-6-48,0-185-1052,0 193 1500,1 14 1138,4 9-1385,2 1 0,1-1 0,0 0-1,2 0 1,12 21 0,22 54 435,-37-78-267,0 1 0,-2-1 0,0 1 0,-2 1 0,0-1 0,0 33 0,-4-51-293,1 0 0,0 0-1,0 0 1,-1 0 0,0 0 0,0 0-1,0 0 1,0 0 0,0 0 0,0 0-1,-1-1 1,1 1 0,-1 0 0,0-1-1,0 1 1,0-1 0,0 0 0,0 0-1,-1 0 1,1 0 0,0 0-1,-1 0 1,0-1 0,1 1 0,-1-1-1,0 1 1,0-1 0,0 0 0,0 0-1,-4 0 1,-9 3-1116,-1-2 0,0 1 0,0-2 0,-23-1 0,38 0 793,-59 0-6389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56:35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1 705,'-2'0'539,"1"0"1,-1 0 0,0 0 0,1 0 0,-1 0-1,0 0 1,1 1 0,-1-1 0,0 1-1,1-1 1,-1 1 0,1-1 0,-1 1-1,1 0 1,-1 0 0,1-1 0,0 1 0,-1 0-1,1 1 1,0-1 0,0 0 0,0 0-1,0 0 1,-3 6 5238,3-6-5737,1-1-1,-1 1 1,1 0 0,0-1-1,0 1 1,-1 0 0,1 0-1,0-1 1,0 1 0,0 0-1,0 0 1,0-1-1,0 1 1,0 0 0,0 0-1,0-1 1,0 1 0,0 0-1,1 0 1,-1-1 0,0 1-1,1 0 1,-1-1 0,0 1-1,1 0 1,-1-1 0,1 2-1,3 6-165,-7-16 286,0 3-140,-3-22-106,7 26 98,1 0 0,-1 1 0,0-1 0,1 1 0,-1 0 0,1-1 0,-1 1-1,1 0 1,-1 0 0,1 0 0,-1 0 0,0 0 0,1 0 0,-1 0 0,1 1-1,2 0 1,0 0 25,-1 1-1,1 0 0,-1 0 1,1 0-1,-1 0 1,0 0-1,0 1 0,0 0 1,0-1-1,0 1 0,0 0 1,-1 1-1,1-1 0,-1 0 1,0 1-1,0-1 1,0 1-1,-1-1 0,1 1 1,-1 0-1,1 6 0,-44-10 140,24 1-204,-20-4 39,37 3-22,0-1 0,0 1 1,0-1-1,0 0 1,0 0-1,0 1 0,0-1 1,0 0-1,0 0 1,0 0-1,1 0 0,-1 0 1,0 0-1,1 0 1,-1 0-1,0 0 0,1 0 1,0-1-1,-1 1 0,1 0 1,0 0-1,-1 0 1,1-1-1,0 1 0,0 0 1,0 0-1,0-1 1,0 0-1,0 0 8,0 0 0,0 0 0,0 1 0,1-1 0,-1 0 0,0 1 0,1-1 0,-1 0 0,1 1 0,-1-1 0,1 1 0,0-1 0,-1 1 0,1-1 1,0 1-1,0-1 0,0 1 0,0 0 0,1-1 0,-1 1 0,2-2 0,0 2 34,0 0 0,-1-1 0,1 1 0,0 0 0,0 1 0,0-1 0,0 0 0,0 1 0,0-1 1,0 1-1,5 0 0,7 2 171,-29-1-33,13-1-239,37-3 10,-33 4 97,0 0 0,-1 0 0,1 0 0,-1 0 0,1 0 0,-1 1 0,0-1 0,0 1 1,1-1-1,-1 1 0,0 0 0,0 0 0,-1 0 0,1 0 0,0 0 0,-1 0 0,1 1 0,-1-1 0,0 1 0,1-1 0,-1 1 0,0-1 0,0 5 571,-19-10-993,19 3 398,1 0 1,-1 0-1,1 0 1,-1 0-1,1 0 1,-1 1-1,1-1 0,-1 0 1,1 1-1,-1 0 1,1-1-1,-1 1 1,0 0-1,1 0 0,-1-1 1,0 1-1,0 0 1,0 0-1,0 1 1,1-1-1,0 2 1,-2-2-8,0-1 0,1 1 0,-1 0 0,0 0 0,0 0 0,0-1 0,0 1 0,0 0 0,0 0 0,-1 0 0,1-1 0,0 1 0,0 0 0,0 0 0,-1-1 0,1 1 0,0 0 0,-1-1 0,1 1 0,-1 0 0,1-1 0,-1 1 0,1 0 0,-1-1 0,1 1 0,-1-1 0,1 1 0,-1-1 0,0 1 0,1-1 0,-1 1 0,0-1 0,0 0 0,1 0 0,-1 1 0,0-1 0,0 0 0,1 0 0,-1 0 0,0 0 0,0 1 0,-1-2 0,1 2-22,1-1 1,-1 1-1,0-1 0,0 0 1,0 0-1,0 0 0,0 1 1,0-1-1,0 0 0,0 0 1,0 0-1,1-1 0,-1 1 1,0 0-1,0 0 0,0 0 1,0-1-1,0 1 0,0 0 1,0-1-1,1 1 0,-1-1 0,0 1 1,0-1-1,1 1 0,-1-1 1,0 1-1,1-1 0,-1 0 1,0 1-1,1-1 0,-1 0 1,1 0-1,-1 1 0,1-1 1,-1 0-1,1 0 0,0 0 1,-1-1-1,1 1-49,2 1 55,0 0 33,-1 0-1,1 0 1,0 0-1,0 0 0,-1 1 1,1-1-1,0 0 1,0 1-1,-1 0 1,1-1-1,0 1 1,2 1-1,-4-1 7,1 0 1,-1 0-1,1 0 0,-1 0 1,1 0-1,-1 0 1,1 0-1,-1 0 0,0 0 1,0 0-1,1 0 0,-1 0 1,0 0-1,0 0 1,0 0-1,0 0 0,0 0 1,-1 1-1,1-1 0,0 0 1,0 0-1,-1 0 0,0 2 1,0-2-23,0-1 0,0 1 1,0 0-1,0-1 0,0 1 0,0 0 1,-1-1-1,1 1 0,0-1 0,0 0 1,0 1-1,-1-1 0,1 0 0,0 0 1,-1 0-1,1 0 0,0 0 0,-2 0 1,-36-1 54,28 1-91,10-1 22,0 1 1,1 0-1,-1-1 1,0 1-1,1 0 1,-1-1-1,1 1 0,-1-1 1,1 1-1,-1-1 1,1 1-1,-1-1 0,1 1 1,-1-1-1,1 1 1,-1-1-1,1 0 0,0 1 1,-1-1-1,1 0 1,0 1-1,0-1 1,0 0-1,0 1 0,-1-1 1,1 0-1,0 0 1,0 1-1,0-1 0,0 0 1,0 0-1,1 1 1,-1-1-1,0 0 0,0 1 1,0-1-1,1 0 1,-1 1-1,0-1 1,1 0-1,-1 1 0,0-1 1,1 1-1,-1-1 1,1 0-1,-1 1 0,1-1 1,-1 1-1,1-1 1,-1 1-1,1 0 0,0-1 1,-1 1-1,1 0 1,0-1-1,-1 1 1,1 0-1,0 0 0,-1-1 1,1 1-1,0 0 1,0 0-1,0 0 0,0 0 327,-1 1-308,0-1 0,0 1 0,0 0 1,0-1-1,1 1 0,-1-1 0,0 1 1,0 0-1,-1-1 0,1 1 0,0 0 1,0-1-1,0 1 0,0-1 0,0 1 0,-1 0 1,1-1-1,0 1 0,-1-1 0,1 1 1,0-1-1,-1 1 0,1-1 0,0 1 1,-1-1-1,1 1 0,-1-1 0,1 0 1,-1 1-1,1-1 0,-1 0 0,1 1 1,-1-1-1,0 1 0,-24-1-63,10-1-11,15 1-35,1-2 83,0 1-1,0-1 1,0 1 0,0 0 0,0 0-1,1-1 1,-1 1 0,0 0 0,1 0-1,-1 0 1,1 0 0,-1 0-1,1 1 1,0-1 0,-1 0 0,1 1-1,0-1 1,-1 1 0,1 0 0,0-1-1,3 1 1,15-4-1003,-14 0-733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56:37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32 3940,'0'12'5443,"0"19"-359,0-30-5011,0 0 0,0-1 0,0 1 0,0 0 0,1 0 0,-1-1 0,0 1 0,0 0 0,1-1 0,-1 1 0,0 0 0,1-1 0,-1 1 0,1-1 0,-1 1 0,1-1 0,-1 1 0,1-1 0,-1 1 0,1-1 0,0 1 0,-1-1 0,1 0 0,-1 1 0,1-1 0,0 0 0,0 1 0,-1-1 0,1 0 0,0 0 0,-1 0 0,1 0 0,1 0 0,11 2 934,-17 1 298,4-3-1301,-1 0 0,1 0-1,-1 0 1,1 0 0,-1 0 0,0 0-1,1 0 1,-1 0 0,1-1-1,-1 1 1,0 0 0,1 0 0,-1 0-1,1-1 1,-1 1 0,1 0 0,-1 0-1,1-1 1,-1 1 0,1 0-1,-1-1 1,1 1 0,0-1 0,-1 1-1,1-1 1,-1 1 0,1-1 0,0 1-1,0-1 1,-1 1 0,1-1-1,0 1 1,0-1 0,0 1 0,-1-1-1,1 0 1,0 1 0,0-1 0,0 0-1,0 0 3,0-1 0,0 1 0,0-1 0,0 1 0,0 0 0,0-1 0,0 1 0,0-1 0,0 1 0,1 0 0,-1-1 0,1 1 0,-1 0 0,1-1 0,0 1 0,-1 0 0,1 0 0,0 0 0,0-1 0,0 1 0,0 0 0,0 0 0,1-1 0,1 1 95,0 0 0,0 0 0,1 1 0,-1-1 0,0 1-1,0 0 1,0 0 0,0 0 0,4 1 0,12-1 396,-19 0-487,0 0 0,0 0 1,1 0-1,-1 0 0,0 0 0,0 0 0,0 0 0,1 0 1,-1 0-1,0-1 0,0 1 0,1 1 0,-1-1 1,0 0-1,0 0 0,1 0 0,-1 0 0,0 0 1,0 0-1,0 0 0,1 0 0,-1 0 0,0 0 1,0 0-1,0 1 0,1-1 0,-1 0 0,0 0 1,0 0-1,0 0 0,0 1 0,0-1 0,1 0 1,-1 0-1,0 0 0,0 1 0,0-1 0,0 0 1,0 0-1,0 0 0,0 1 0,0-1 0,0 0 1,0 0-1,0 1 0,0-1 0,0 0 0,0 0 1,0 0-1,0 1 0,0-1 0,0 0 0,0 0 1,0 1-1,0-1 0,0 0 0,0 0 0,0 0 1,0 1-1,0-1 0,-1 0 0,1 0 0,0 0 1,0 0-1,0 1 0,0-1 0,-1 0 0,1 0 1,-16 12 353,14-12-353,-44 10 442,45-10-457,0 1 0,0-1-1,0 0 1,0 0-1,0 0 1,0 0-1,0 0 1,0 0-1,0 0 1,0 0 0,0 0-1,0 0 1,0-1-1,0 1 1,0 0-1,0-1 1,1 1 0,-1 0-1,0-1 1,0 1-1,0-1 1,0 0-1,1 1 1,-1-1-1,0 0 1,1 1 0,-1-1-1,0 0 1,1 0-1,-1 1 1,1-1-1,-1 0 1,1 0 0,0 0-1,-1 0 1,1 0-1,0 0 1,0 0-1,-1 0 1,1-1 0,0 1-1,0-1 1,0 0 0,0 0 0,0 1 0,0-1 0,0 0 0,0 0 0,0 1 0,1-1 0,-1 0-1,1 1 1,-1-1 0,1 0 0,0 1 0,0-1 0,0 1 0,0-1 0,0 1 0,0 0 0,0-1 0,0 1-1,0 0 1,1 0 0,2-3 0,1 3 42,-1 0 1,1 0-1,0 0 0,0 0 0,0 0 1,0 1-1,9 1 0,-11-1-7,-2 0-6,0-1-1,0 1 0,0 0 1,0 0-1,0 1 1,0-1-1,0 0 0,1 0 1,-1 0-1,0 1 0,0-1 1,0 1-1,0-1 0,0 1 1,0-1-1,0 1 0,0-1 1,0 1-1,-1 0 1,1 0-1,0-1 0,0 1 1,0 0-1,-1 0 0,1 0 1,-1 0-1,1 0 0,0 1 1,2 32 655,-3-21-406,-1-13-270,0 1 0,1 0 1,-1-1-1,0 1 0,1-1 1,-1 1-1,0-1 0,0 0 1,0 1-1,1-1 1,-1 0-1,0 1 0,0-1 1,0 0-1,0 0 0,0 0 1,1 1-1,-1-1 0,0 0 1,0-1-1,0 1 0,-1 0 1,-31 0-99,24 0 82,8-1-6,-1 0 0,1 0 0,0 0 0,0 0 0,0 0 0,0 0 0,0 0 1,0-1-1,0 1 0,0 0 0,0-1 0,0 1 0,1 0 0,-1-1 0,1 1 0,-1-1 0,1 1 0,-1-1 0,1 1 0,0-1 0,0 1 0,0-1 0,0 1 0,0-1 0,0 1 0,1-4 0,-2 4 14,1-1 0,0 0-1,0 1 1,0-1 0,0 1 0,0-1 0,1 1-1,-1-1 1,0 1 0,1-1 0,-1 1 0,1-1 0,-1 1-1,1-1 1,0 1 0,0-1 0,0 1 0,0 0-1,0 0 1,0-1 0,0 1 0,0 0 0,0 0 0,0 0-1,1 0 1,-1 0 0,0 1 0,1-1 0,-1 0-1,1 1 1,1-2 0,0 2 33,-1 0 0,1 0 0,0 0 0,-1 0 0,1 1 0,-1-1 0,1 1 0,-1-1 0,1 1 0,-1 0 0,1 0 0,-1 0 0,1 1 0,-1-1 0,0 0 0,0 1 0,0-1 0,0 1 0,0 0 0,0 0 0,0 0 0,0 0 0,-1 0 0,1 0 0,-1 0 0,0 0 0,1 1 0,-1-1 0,0 1 0,0-1 0,-1 1-1,2 3 1,1 9 282,0-1 0,-1 1-1,-1 0 1,0 22-1,-2-36-298,1-1 0,-1 1 1,1 0-1,-1-1 0,1 1 0,-1-1 0,1 1 1,-1-1-1,1 1 0,-1-1 0,0 1 0,1-1 1,-1 1-1,0-1 0,1 0 0,-1 0 0,0 1 0,1-1 1,-1 0-1,0 0 0,0 0 0,1 0 0,-1 1 1,0-1-1,0 0 0,1 0 0,-1-1 0,0 1 0,0 0 1,1 0-1,-1 0 0,0 0 0,-1-1 0,-26-8-383,26 7 324,-1 0 0,2 0 1,-1 0-1,0 0 0,0-1 0,1 1 1,-1-1-1,1 1 0,0-1 0,0 0 1,0 1-1,0-1 0,0 0 0,0-5 0,-1-45-665,2 39 583,42 14 177,-40 1-12,0 0 0,0 0 0,0 0 0,0 0 0,0 0 0,0 0 0,0 1 0,-1-1 0,1 1 0,-1 0 0,1-1 0,-1 1 1,1 0-1,-1 0 0,0 0 0,0 0 0,0 0 0,0 0 0,0 0 0,-1 0 0,1 0 0,0 0 0,-1 1 0,0-1 0,1 0 0,-1 0 0,0 4 0,-4-5-92,0 0 0,0 0 0,0-1 0,0 1 0,-1-1 0,1 0 0,0-1 0,0 1 0,-4-2-1,6 1 18,0-1-1,0 1 0,1-1 0,-1 0 0,1 1 0,0-1 0,-1 0 0,1 0 0,0 0 0,0 0 0,0 0 1,0-1-1,0 1 0,1 0 0,-1 0 0,1-1 0,-1 1 0,1 0 0,0 0 0,0-4 0,49 3 179,-48 3-101,1 0-1,-1 0 0,0 0 1,1 0-1,-1 0 0,0 1 1,1-1-1,-1 0 0,0 1 1,0-1-1,1 0 1,-1 1-1,0 0 0,0-1 1,0 1-1,0 0 0,1 0 1,-1-1-1,0 1 1,-1 0-1,1 0 0,0 0 1,0 0-1,0 0 0,0 0 1,-1 1-1,1-1 0,-1 0 1,1 0-1,-1 0 1,1 1-1,-1-1 0,0 0 1,1 0-1,-1 1 0,0-1 1,0 0-1,0 1 1,0-1-1,0 0 0,0 1 1,-1 2-1,0-3-23,1 0 0,-1 0 1,1 0-1,-1 0 0,0 0 0,0 0 0,0 0 1,0 0-1,0 0 0,0 0 0,0 0 0,0 0 0,0 0 1,0-1-1,0 1 0,0-1 0,0 1 0,-1-1 1,1 1-1,0-1 0,0 1 0,-1-1 0,1 0 1,-2 0-1,-41 7 105,37-6-75,-15 3 220,4-2-1082,34-13-240,7 6 1853,-39 6 1324,3 3-2527,14 2 388,0-6-9,-1 0 0,0 0 0,0 1 0,1-1 0,-1 0 0,0 0 0,0 0 0,1 0 1,-1 0-1,0 1 0,1-1 0,-1 0 0,0 0 0,1 0 0,-1 0 0,0 0 0,1 0 0,-1 0 1,0 0-1,0 0 0,1 0 0,-1 0 0,0 0 0,1-1 0,-1 1 0,0 0 0,1 0 0,-1 0 0,0 0 1,0 0-1,1-1 0,-1 1 0,0 0 0,0 0 0,0 0 0,1-1 0,-1 1 0,0 0 0,0 0 1,0-1-1,1 1 0,-1 0 0,0 0 0,0-1 0,0 1 0,0 0 0,0-1 0,0 1 0,0 0 0,0-1 1,0 1-1,0 0 0,0 0 0,0-1 0,0 1 0,0 0 0,0-1 0,0 1 0,0 0 0,0-1 1,0 1-1,0-16-2555,0-2-2717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57:21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60 8104,'-12'-1'3033,"-12"-10"8854,23 46-10867,-1-34-1042,0-1 1,0 0-1,0 0 0,1 0 0,-1 0 1,0 0-1,0 0 0,0-1 0,0 1 0,1-1 1,-1 1-1,0-1 0,0 1 0,1-1 1,-1 0-1,0 0 0,1 0 0,-1 0 1,1 0-1,-1 0 0,1-1 0,-3-2 1,2 0-36,1-1 1,0 1-1,0-1 1,0 0-1,1 1 1,-1-1-1,1 0 1,1-8-1,0 12 56,0 0 0,-1 0 1,1 0-1,0 0 0,1 0 0,-1 0 0,0 1 0,0-1 0,0 0 0,0 1 1,1-1-1,-1 0 0,0 1 0,1-1 0,-1 1 0,0 0 0,1 0 0,-1-1 1,0 1-1,1 0 0,-1 0 0,0 0 0,2 0 0,38-1 836,-40 1-784,0 0-11,-1 1 0,1-1 0,0 1 0,-1 0 0,1-1 0,-1 1 0,1 0 0,-1 0 1,0-1-1,1 1 0,-1 0 0,1 0 0,-1 0 0,0 0 0,0-1 0,0 1 0,0 0 0,1 0 0,-1 0 0,0 0 0,0 0 0,-1 0 0,1 1 1,0 33 265,0-25-95,0-8-201,0 0 0,0 0 0,-1 0 0,1 0 0,0 0 0,-1 0 1,1 0-1,-1 0 0,1 0 0,-1 0 0,0 0 0,0-1 0,0 1 0,0 0 1,0 0-1,-1-1 0,1 1 0,0-1 0,-1 1 0,-2 2 0,1-2-21,0-1-1,-1 1 1,1-1-1,0 0 1,0 0-1,-1 0 1,1 0-1,-1 0 1,1-1-1,-1 1 1,-6-1-1,9-1-3,1 1-1,-1 0 0,0 0 0,1-1 0,-1 1 0,1-1 1,-1 1-1,1 0 0,-1-1 0,1 1 0,-1-1 1,1 1-1,-1-1 0,1 1 0,0-1 0,-1 0 0,1 1 1,0-1-1,-1 1 0,1-1 0,0 0 0,0 1 1,0-1-1,0 0 0,-1 1 0,1-1 0,0 0 0,0 1 1,0-1-1,1-1 0,-1-28-20,0 22-35,0 5 50,0 0 1,0 0 0,0-1 0,1 1 0,-1 0 0,1 0-1,0 0 1,2-5 0,8 1 210,9 18 496,-13-6-615,-1 1 0,0 0 0,-1 0 0,1 0 0,-1 1 1,-1 0-1,1 0 0,-1 0 0,0 0 0,-1 1 0,0 0 1,0-1-1,0 1 0,1 11 0,-8-18-70,-1 0 1,1 0-1,-1 0 0,1-1 0,-1 0 0,0 0 1,-4-1-1,5 1-32,0 1 18,0-1-1,1 0 1,-1 0 0,0-1-1,1 1 1,-1-1 0,0 1-1,1-1 1,-1 0 0,1 0 0,-1-1-1,1 1 1,0-1 0,-1 0-1,-2-2 1,4 1-5,0 0 0,0 1 0,0-1 0,1 0 0,-1-1 0,1 1 0,0 0 0,0 0 1,0 0-1,0-1 0,1 1 0,-1-1 0,1 1 0,0 0 0,0-1 0,1-4 0,-2 6 6,1 0 0,0-1 0,0 1 0,0-1 0,1 1 0,-1-1 0,0 1 0,1 0 0,0-1 0,-1 1 0,1 0-1,0 0 1,0-1 0,1 1 0,-1 0 0,0 0 0,1 0 0,-1 0 0,3-2 0,0 2 6,-1 0 1,0 1-1,1-1 0,0 1 1,-1 0-1,1 0 0,0 0 1,-1 1-1,1-1 0,0 1 0,0 0 1,5 0-1,-5 0 36,0 0 0,-1 0-1,1 0 1,0 0 0,0 1-1,-1-1 1,1 1 0,0 0 0,-1 0-1,1 0 1,-1 1 0,1-1 0,-1 1-1,6 4 1,-6-3-8,-1 0 0,-1-1 0,1 1 1,0 0-1,-1 0 0,1 1 0,-1-1 0,0 0 0,0 0 0,0 1 0,0-1 1,-1 0-1,1 1 0,-1-1 0,0 1 0,-1 6 0,1-9-34,0 0 0,-1 0 0,1 0 0,-1 0 0,0 0 0,1 0 0,-1 0 0,0 0 0,1 0 0,-1-1 0,0 1 0,0 0 0,0 0 0,0-1 0,0 1 0,0 0 0,0-1 0,0 1 0,0-1 0,0 1 0,0-1 1,0 0-1,0 1 0,0-1 0,0 0 0,-1 0 0,1 0 0,0 0 0,0 0 0,-2 0 0,-47 0-208,38 0 144,8 0 57,0 0-1,0 0 1,0 0-1,-1 0 1,1-1 0,0 1-1,0-1 1,0 0 0,0-1-1,0 1 1,-4-3 0,6 3-4,1-1 1,-1 0-1,1 0 1,-1 0-1,1 0 1,0 0-1,0 0 1,0 0-1,0 0 1,0 0-1,0-1 1,1 1-1,-1 0 1,1-1-1,-1 1 1,1 0-1,0-1 1,0 1-1,0-1 1,1-2-1,-1 4 15,1-1 0,-1 1 0,1 0 1,-1 0-1,1 0 0,0 0 0,0 0 0,-1 0 0,1 1 0,0-1 0,0 0 0,0 0 0,0 0 0,0 1 1,0-1-1,0 1 0,0-1 0,0 1 0,0-1 0,1 1 0,-1-1 0,0 1 0,0 0 0,0 0 1,1 0-1,-1-1 0,0 1 0,0 0 0,0 1 0,1-1 0,0 0 0,47 3 445,-46-3-407,4 1 1,-1 0 0,0 1 0,1 0 1,-1 0-1,0 1 0,0-1 0,-1 1 0,10 6 1,-13-7-8,1 0 1,-1-1 0,1 1-1,-1 0 1,0 0 0,1 0-1,-1 1 1,0-1 0,-1 0-1,1 1 1,0 0 0,-1-1-1,1 1 1,-1 0 0,0 0-1,0-1 1,0 1-1,0 0 1,0 5 0,-25-7-474,18-1 367,0 0 0,1-1-1,-1 1 1,0-1 0,1-1-1,-1 1 1,1-1 0,-1 1-1,1-1 1,0-1 0,-9-5 0,10 6 61,1-1 1,0 1 0,1-1 0,-1 0-1,0 0 1,1 0 0,0-1 0,-1 1 0,1 0-1,1-1 1,-1 1 0,0-1 0,1 0-1,0 0 1,0 1 0,0-1 0,0 0 0,0-7-1,1 9 15,-1 1-1,1 0 0,0 0 0,0 0 0,0 0 0,0-1 0,0 1 0,0 0 0,0 0 0,0-1 1,1 1-1,-1 0 0,0 0 0,1 0 0,-1 0 0,1 0 0,-1 0 0,1-1 0,-1 1 0,1 0 1,1-1-1,24-1 439,-19 3-243,-2 1-115,0 0 0,0 1 0,0-1 0,0 1 0,0 0 0,-1 1 0,1-1 0,-1 1 0,0 0 0,0 0 0,0 0 0,0 1-1,0-1 1,-1 1 0,1 0 0,-1 0 0,0 0 0,0 1 0,-1-1 0,1 1 0,-1-1 0,0 1 0,0 0 0,-1 0 0,1 0 0,0 8 0,-2-13-66,-1 1 0,1-1 0,-1 1 0,1-1 1,-1 1-1,1-1 0,-1 1 0,1-1 0,-1 0 1,0 1-1,1-1 0,-1 0 0,0 1 0,1-1 1,-1 0-1,0 0 0,1 0 0,-1 1 0,0-1 1,1 0-1,-1 0 0,0 0 0,1 0 0,-1 0 0,-1-1 1,-25 1-148,22 0 75,-1 0-40,1 0 0,-1 0 0,0 0 0,0-1 0,0 0 0,0 0 0,-8-4 0,12 5 69,0-2-1,1 1 1,-1 0-1,0 0 0,1 0 1,0-1-1,-1 1 1,1-1-1,0 1 0,0-1 1,-1 1-1,1-1 0,1 0 1,-1 0-1,0 1 1,0-1-1,1 0 0,-1 0 1,1 0-1,-1 0 0,1 0 1,0 0-1,0 0 1,0 0-1,0 0 0,0-2 1,0 3 33,1 0-1,-1 1 1,1-1 0,-1 0 0,1 0 0,0 0-1,-1 0 1,1 1 0,0-1 0,-1 0 0,1 1-1,0-1 1,0 0 0,0 1 0,0-1 0,-1 1 0,1 0-1,0-1 1,0 1 0,0-1 0,0 1 0,0 0-1,0 0 1,0 0 0,0 0 0,0 0 0,0 0-1,0 0 1,2 0 0,41 0 466,-32 0 600,-17 8-1058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57:23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75 175 13773,'2'9'10274,"0"3"-7389,4 25-3995,-6-36 640,-3-1-1420,-1-1 1843,0 1-1,0-1 1,1-1 0,-1 1-1,0 0 1,1-1 0,-1 0-1,1 0 1,-1 0 0,1 0-1,0-1 1,0 1 0,0-1-1,0 0 1,0 1 0,-3-7-1,4 7 45,0-1 1,0 1-1,0-1 0,0 0 0,1 1 0,-1-1 0,1 0 1,0 0-1,-1 0 0,2 0 0,-1-1 0,0 1 0,0 0 1,1 0-1,0 0 0,0-1 0,0 1 0,0 0 0,0 0 1,1 0-1,-1-1 0,2-4 0,1 7 98,0 0 0,0-1 0,0 1 0,0 0 0,1 0 0,-1 1 1,0-1-1,0 1 0,0 0 0,1-1 0,-1 1 0,0 1 0,0-1 0,7 1 0,1 0 177,-5 0-233,0-1 0,-1 2-1,1-1 1,0 1 0,-1-1 0,1 2 0,-1-1 0,1 1 0,-1-1 0,0 1 0,0 1 0,0-1 0,-1 1 0,1 0 0,-1 0 0,6 7 0,-52-8-856,30-3 694,7 1 99,0-1 1,0 1-1,0-1 0,0-1 1,0 1-1,0-1 0,0 0 0,0 0 1,0 0-1,0-1 0,1 1 1,-1-1-1,1 0 0,-1-1 1,-7-5-1,11 7 8,0 0 1,0 0-1,1 0 1,-1 0-1,0 0 1,1-1-1,-1 1 0,1 0 1,-1-1-1,1 1 1,-1 0-1,1-1 0,0 1 1,0-1-1,0 1 1,0-1-1,0 1 0,0 0 1,0-1-1,0 1 1,1-1-1,-1 1 1,0 0-1,1-1 0,0-1 1,1-1 12,-1 1 0,1 0 0,-1 0 0,1 0 0,0 0 0,0 0 0,0 0 0,5-3 0,-1 2 70,0 0 0,0 0 0,0 1 0,1 0 0,0 0 0,-1 1 0,1 0 0,0 0 0,0 1 0,0-1 0,0 2 0,0-1 0,1 1 0,-1 0 0,9 1 0,-13-1 3,-3 0-63,1 1 0,-1-1 0,1 0-1,-1 0 1,1 1 0,-1-1 0,0 0 0,1 1-1,-1-1 1,1 1 0,-1-1 0,0 0 0,1 1 0,-1-1-1,0 1 1,1-1 0,-1 1 0,0-1 0,0 1 0,0-1-1,0 1 1,1 0 0,-1-1 0,0 1 0,0-1 0,0 1-1,0-1 1,0 1 0,0-1 0,0 1 0,0 0 0,0-1-1,-1 1 1,1-1 0,0 1 0,0-1 0,0 1-1,-1-1 1,1 1 0,0-1 0,-1 1 0,1 0 0,-3-1-68,1 0 1,-1 0-1,1 0 0,0-1 1,-1 1-1,1-1 1,0 1-1,-1-1 1,1 0-1,0 0 0,0 0 1,0 0-1,-1 0 1,1 0-1,0-1 1,1 1-1,-1-1 0,0 1 1,-1-3-1,1 1 30,0 0-1,0 0 0,0 0 1,1 0-1,0 0 0,0-1 1,0 1-1,0-1 0,0 1 0,0 0 1,1-1-1,0 1 0,0-7 583,1 10-510,0 0 1,0 0-1,1 0 1,-1 1-1,0-1 1,0 0-1,0 1 1,0-1-1,0 0 1,0 1-1,0 0 1,0-1-1,0 1 1,0 0-1,0-1 1,0 1 0,0 0-1,-1 0 1,1 0-1,0-1 1,0 1-1,-1 0 1,1 0-1,-1 0 1,1 0-1,-1 0 1,1 1-1,-1-1 1,0 0-1,1 1 1,2 36 368,-3-34-260,-3-3-251,-1 0 1,0 0-1,1 0 1,-1-1-1,0 1 0,0-1 1,0 0-1,0 0 1,0-1-1,1 1 1,-7-2-1,8 0 74,1-1 1,0 1-1,0-1 0,0 1 0,0-1 0,1 1 0,-1-1 0,1 0 1,0 1-1,-1-4 0,1 5 27,0 0 0,0 1 0,0-1-1,-1 0 1,1 0 0,0 0 0,0 1 0,0-1 0,0 0 0,1 0 0,-1 0 0,0 1-1,0-1 1,0 0 0,1 0 0,-1 0 0,0 1 0,1-1 0,-1 0 0,1 1 0,-1-1-1,1 0 1,-1 1 0,1-1 0,-1 1 0,1-1 0,-1 0 0,1 1 0,0 0 0,-1-1 0,1 1-1,1-1 1,1 0 57,-1 1 0,1 0 0,-1 0-1,1 1 1,-1-1 0,1 0 0,-1 1 0,1 0-1,-1-1 1,0 1 0,1 0 0,-1 0 0,0 0-1,0 0 1,0 1 0,1-1 0,-1 1 0,-1-1-1,1 1 1,0 0 0,0 0 0,1 2 0,0 1 14,-1-1 1,-1 1-1,1 0 1,-1 0-1,1 0 1,-1 0-1,-1 0 1,1 0-1,-1 0 0,0 8 1,-1-12-68,1-1-1,-1 1 1,1 0-1,-1-1 1,1 1 0,-1 0-1,0-1 1,0 1-1,1-1 1,-1 1 0,0-1-1,0 1 1,1-1 0,-1 1-1,0-1 1,0 0-1,0 1 1,0-1 0,0 0-1,0 0 1,0 0 0,1 0-1,-1 0 1,0 0-1,0 0 1,-2 0 0,-34-1-299,29 1 204,-9-1-196,26-1 77,-9 2 82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58:33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162 169 769,'0'1'123,"0"0"0,1 0 1,-1 0-1,0 0 0,0 0 1,0 0-1,-1-1 0,1 1 1,0 0-1,0 0 0,0 0 1,-1 0-1,1 0 0,0 0 1,-1 0-1,1 0 0,-1-1 1,1 1-1,-1 0 0,1 0 1,-1-1-1,0 1 0,1 0 1,-1-1-1,0 1 0,0 0 1,1-1-1,-1 1 0,0-1 1,0 1-1,0-1 0,0 0 0,0 1 1,1-1-1,-3 0 0,1 0 9,1 0-1,-1 0 1,0-1-1,0 1 1,1-1-1,-1 1 0,0-1 1,1 0-1,-1 1 1,0-1-1,1 0 0,-1 0 1,1 0-1,0-1 1,-1 1-1,1 0 1,0 0-1,0-1 0,-2-2 1,-44-75 10865,45 89-7257,1-6-3607,1-1-1,-1 1 1,1 0 0,0 0-1,0 0 1,0-1-1,0 1 1,1 0-1,1 6 1,5 11 592,-6-17 215,-5-16-795,-14-18-188,16 26 6,-1 1 0,1 0 0,0-1 0,-1 0 1,2 0-1,-1 1 0,0-1 0,1 0 0,0-1 0,-1 1 0,1-6 0,30 8 85,-20 2 12,-1 0 0,1 1 0,-1-1 0,1 2 0,-1-1 0,1 1 0,-1 0 0,10 5-1,-16-6-14,1 1-1,0-1 0,-1 1 1,1 0-1,-1 0 0,0 0 1,1 0-1,-1 1 0,0-1 1,0 1-1,-1-1 0,1 1 1,0 0-1,-1-1 1,0 1-1,0 0 0,1 0 1,-2 0-1,1 0 0,0 0 1,-1 0-1,1 0 0,-1 1 1,0-1-1,0 4 0,-10-6-12,5-1-86,0-1-1,0 0 1,0 0-1,0 0 1,-1-1-1,2 1 1,-1-1-1,0-1 1,0 1-1,1 0 1,-1-1-1,-4-4 1,6 5 12,0 0 0,0-1 0,1 1 0,-1-1 0,0 1 0,1-1 0,0 0 0,0 0 0,0 0 0,0-1 0,0 1 0,1 0 0,-1-1 0,1 1 0,0-1 0,0 1 0,0-1 0,1 1 0,-1-5 0,37 7 213,-32 2-144,0-1 0,0 0 1,0 1-1,0 0 0,0 0 1,0 0-1,0 1 0,0-1 1,0 1-1,-1 0 0,5 2 0,-7-3-9,0 0 0,0 0-1,0 0 1,1 0-1,-1 0 1,0 0 0,0 0-1,-1 0 1,1 0-1,0 1 1,0-1 0,0 0-1,-1 1 1,1-1-1,-1 0 1,1 1-1,-1-1 1,0 1 0,1-1-1,-1 1 1,0-1-1,0 1 1,0-1 0,0 1-1,0-1 1,0 1-1,-1-1 1,1 1 0,0-1-1,-1 1 1,1-1-1,-1 0 1,1 1 0,-1-1-1,-1 2 1,0-1-17,1-1 0,0 1 0,-1-1-1,1 0 1,-1 1 0,1-1 0,-1 0 0,0 0 0,1 0 0,-1-1 0,0 1 0,0 0 0,0 0 0,0-1-1,0 0 1,0 1 0,0-1 0,-2 0 0,-44 1-291,34-1 173,12 0 101,1 0 0,-1 0 0,0-1 0,1 1 0,-1 0-1,0-1 1,1 1 0,-1-1 0,1 0 0,-1 0 0,1 1 0,-1-1 0,1 0-1,-1 0 1,1 0 0,0-1 0,0 1 0,-1 0 0,1 0 0,0-1 0,0 1-1,0-1 1,0 1 0,1 0 0,-1-1 0,0 0 0,1 1 0,-1-1 0,1 1-1,-1-1 1,1-2 0,-2-6-136,0 0 1,1 0-1,1-21 0,0 20-22,1 9 164,-1 0-1,1 1 1,-1-1-1,1 0 1,0 1 0,0-1-1,0 1 1,0-1 0,0 1-1,0 0 1,0-1 0,0 1-1,0 0 1,1 0 0,-1-1-1,0 1 1,1 0-1,-1 0 1,1 1 0,-1-1-1,1 0 1,0 0 0,-1 1-1,1-1 1,0 1 0,-1 0-1,1-1 1,0 1 0,0 0-1,-1 0 1,1 0-1,0 0 1,0 0 0,1 1-1,2-1 52,0 0-1,1 0 0,-1 0 0,0 1 1,0 0-1,0 0 0,0 0 0,-1 1 0,1-1 1,9 6-1,-13-7-3,0 1 0,1 0 1,-1 0-1,0 0 0,0-1 0,0 1 1,0 0-1,0 1 0,0-1 0,0 0 0,0 0 1,-1 0-1,1 0 0,0 1 0,-1-1 0,1 0 1,-1 1-1,1-1 0,-1 0 0,1 3 1,-2-2-24,0-1 0,1 0 0,-1 0 1,0 0-1,0 0 0,1 0 1,-1 0-1,0 0 0,0-1 1,0 1-1,0 0 0,0 0 0,0-1 1,-1 1-1,1-1 0,0 1 1,0-1-1,0 1 0,0-1 0,-1 0 1,1 1-1,-2-1 0,2 0-19,-10 4-78,-1-1 0,0-1 0,0 0 0,-21 1 1,31-3 67,0 0 0,0 0 0,1 0 0,-1 0 0,0 0 1,0 0-1,0-1 0,0 1 0,1-1 0,-1 0 0,0 1 1,1-1-1,-1 0 0,0 0 0,1 0 0,-1 0 0,1 0 1,-1 0-1,1-1 0,0 1 0,0 0 0,-1-1 0,1 1 1,0-1-1,0 1 0,0-1 0,0 0 0,1 1 0,-1-1 1,0 0-1,1 0 0,-1 1 0,1-1 0,0 0 0,-1 0 1,1 0-1,0 0 0,0-3 0,0 3-6,0 0 0,0 0-1,0 0 1,0 0 0,0-1 0,1 1-1,-1 0 1,0 0 0,1 0 0,0 0 0,-1 0-1,1 0 1,2-4 0,-1 5 14,-1 0 0,1 0 1,0 0-1,0 0 0,-1 0 1,1 1-1,0-1 0,0 0 1,0 1-1,0 0 0,-1-1 0,1 1 1,0 0-1,0 0 0,0 0 1,3 1-1,4-2 82,-1 1 0,1 1-1,0 0 1,0 0 0,-1 1 0,1 0-1,10 4 1,-15-4-23,0 0-1,0 0 1,0 1 0,0-1 0,0 1-1,-1 0 1,1 0 0,-1 1-1,0-1 1,0 1 0,0 0 0,-1-1-1,1 1 1,-1 0 0,3 8-1,12 33 410,-16-42-411,-1 0 1,1 0-1,0 0 0,-1 0 0,0-1 0,1 1 1,-1 0-1,0 0 0,-1 0 0,1 0 1,0 0-1,-1 0 0,-1 5 0,-1-7-58,0 1-1,0-1 0,0 0 1,-1 0-1,1 0 1,0-1-1,0 1 1,-1-1-1,1 1 1,0-1-1,-1 0 1,1-1-1,-5 0 1,0 1-60,-14 1-39,16-1 80,0 1-1,0-1 1,1 0-1,-1-1 1,0 0 0,-9-1-1,13 1 12,1 0 0,0 1 0,-1-1 0,1 0 0,0 0 0,-1 0 0,1 0 0,0 0 0,0 0 0,0 0 0,0 0 0,0 0 0,0-1 0,0 1 0,0 0 0,0-1 0,1 1 0,-1-1 0,0 1 0,1 0 0,0-1 0,-1 0 0,1 1 0,0-1 0,-1 1 0,1-1 0,0 1 0,0-1 0,1-1 0,-1 2 4,0 0 0,0 0 0,1 0-1,-1 1 1,0-1 0,0 0 0,1 0 0,-1 1 0,1-1 0,-1 0 0,1 1-1,-1-1 1,1 0 0,-1 1 0,1-1 0,0 1 0,-1-1 0,1 1 0,0-1-1,-1 1 1,1-1 0,0 1 0,-1 0 0,1 0 0,0-1 0,0 1 0,0 0-1,1 0 1,29-3 304,-15 7 129,-46-1-382,29-3-7,9 27 135,0 0-2736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7:39.4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43 1 2530,'-19'1'13122,"18"-1"-12553,-1 0 1,1 0-1,0 0 0,-1 1 0,1-1 1,0 1-1,0-1 0,-1 1 0,1-1 1,0 1-1,0 0 0,0-1 0,0 1 1,0 0-1,0 0 0,0 0 0,0 0 0,-2 2 4901,7-1-5582,26 13 266,-1 1 0,-1 1 0,0 1 0,-1 2 0,-2 1 1,38 38-1,-61-56-145,1 0 1,-1 1 0,0-1 0,-1 0 0,1 1 0,-1 0-1,1-1 1,-1 1 0,0 0 0,0 0 0,-1-1 0,1 1 0,-1 0-1,0 0 1,0 0 0,0 0 0,0 0 0,-1 0 0,1-1-1,-1 1 1,0 0 0,-1 0 0,-2 6 0,-2 5 29,-1-1 0,-1 0 1,0-1-1,-14 18 0,-47 54-2621,-4 6-6303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58:35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198 36 3043,'-19'0'9753,"11"9"-3428,9 24-1354,1-20-4896,-1-12 12,-1 1 0,0-1 0,1 1 0,-1-1 0,0 1-1,0 0 1,0-1 0,0 1 0,0-1 0,0 1 0,-1-1 0,1 1 0,0-1 0,-1 1 0,1-1 0,-1 1 0,0-1 0,1 1 0,-1-1-1,0 0 1,0 1 0,0-1 0,0 0 0,0 0 0,0 0 0,0 0 0,-2 1 0,-1 0-102,0-1 1,0 0-1,0 0 1,0-1-1,0 1 1,-1-1-1,1 0 1,-7-1-1,-4 1-89,11 0 65,0 0-1,0-1 0,1 0 1,-1 1-1,0-1 1,0 0-1,0-1 0,1 1 1,-1-1-1,1 0 1,-1 0-1,1 0 0,0 0 1,0 0-1,0-1 1,0 1-1,0-1 0,0 0 1,1 0-1,-5-6 1,4 3-21,-1 0 1,1 0 0,0 0 0,1-1-1,-1 1 1,1-1 0,0 1 0,1-1-1,0 0 1,0 0 0,0-10-1,3 16 79,0 1-1,0-1 1,0 1-1,1-1 0,-1 1 1,0-1-1,0 1 1,0 0-1,1 0 0,-1 0 1,3 1-1,0-1 18,47-1 125,-17 0 57,43 4 1,-77-3-172,0 1 0,1 0 0,-1-1 0,0 1 0,0 0 0,0 0 0,0-1 0,0 1 0,0 0 0,0 0 0,-1 0 0,1 0 0,0 0 0,0 1 0,-1-1 0,1 0 0,-1 0 1,1 0-1,-1 1 0,1-1 0,-1 0 0,0 0 0,0 1 0,0-1 0,0 0 0,1 1 0,-2-1 0,1 0 0,0 1 0,0-1 0,0 0 0,-1 0 0,1 1 0,-1 1 0,1 0-17,-1 1-1,0-1 0,1 1 1,-1-1-1,0 0 1,-1 1-1,1-1 0,-1 0 1,1 0-1,-1 0 0,0 0 1,-3 3-1,0-2-60,1 0 0,-1-1 0,-1 0-1,1 0 1,0 0 0,-1-1 0,0 1 0,1-2-1,-1 1 1,0 0 0,0-1 0,-6 0-1,11-1-298,15-7-183,-14 7 515,4-3 42,1 0 0,0 0-1,-1 1 1,1-1 0,0 1-1,1 0 1,-1 0 0,0 1-1,0 0 1,1 0 0,-1 0 0,1 0-1,5 1 1,-10 0-46,-1 1 0,0-1 0,1 0 0,-1 1 0,0-1 1,0 0-1,1 1 0,-1-1 0,0 1 0,0-1 0,0 0 0,1 1 0,-1-1 0,0 1 1,0-1-1,0 1 0,0-1 0,0 0 0,0 1 0,0-1 0,0 1 0,0-1 0,0 1 0,0-1 1,0 1-1,-1-1 0,1 1 0,0-1 0,0 0 0,0 1 0,-1-1 0,1 1 0,0-1 1,0 0-1,-1 1 0,1-1 0,0 0 0,-1 1 0,1-1 0,0 0 0,-1 0 0,1 1 0,0-1 1,-1 0-1,1 0 0,-1 0 0,1 1 0,-1-1 0,1 0 0,0 0 0,-1 0 0,1 0 1,-1 0-1,1 0 0,-1 0 0,1 0 0,-1 0 0,1 0 0,0 0 0,-1 0 0,0 0 1,-3-1-63,1 0 0,-1 0 0,1-1 1,-1 1-1,1-1 0,-1 1 1,1-1-1,0 0 0,0 0 1,0-1-1,0 1 0,0-1 0,1 1 1,-1-1-1,1 0 0,-1 0 1,1 0-1,0 0 0,-2-5 1,-22-24-121,26 32 243,0 0-41,0 0 0,1 0 0,-1 0-1,1 0 1,-1 0 0,1 0 0,-1 0 0,1 0 0,-1 1 0,1-1 0,-1 0 0,0 0 0,1 0 0,-1 1 0,1-1-1,-1 0 1,0 1 0,1-1 0,-1 0 0,0 1 0,1-1 0,-1 0 0,0 1 0,0-1 0,1 1 0,-1-1-1,0 0 1,0 1 0,0-1 0,1 1 0,-1-1 0,0 1 0,0-1 0,0 1 0,0-1 0,0 1 0,0-1-1,0 0 1,0 1 0,0-1 0,0 1 0,0-1 0,0 1 0,-1-1 0,1 1 0,0-1 0,0 1 0,-1 0-1,-3 7-160,2-12-271,2 3 404,0 0-1,0 1 0,0-1 1,1 0-1,-1 1 1,0-1-1,0 1 0,1-1 1,-1 1-1,0-1 1,1 1-1,-1-1 1,1 1-1,-1-1 0,1 1 1,-1-1-1,1 1 1,-1-1-1,1 1 1,-1 0-1,1-1 0,-1 1 1,1 0-1,-1 0 1,1-1-1,0 1 0,-1 0 1,1 0-1,0 0 1,-1 0-1,1 0 1,0 0-1,-1 0 0,2 0 1,34 1 1463,-11 1-2971,-8-5-4586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1:13:19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1 705,'-2'0'539,"1"0"1,-1 0 0,0 0 0,1 0 0,-1 0-1,0 0 1,1 1 0,-1-1 0,0 1-1,1-1 1,-1 1 0,1-1 0,-1 1-1,1 0 1,-1 0 0,1-1 0,0 1 0,-1 0-1,1 1 1,0-1 0,0 0 0,0 0-1,0 0 1,-3 6 5238,3-6-5737,1-1-1,-1 1 1,1 0 0,0-1-1,0 1 1,-1 0 0,1 0-1,0-1 1,0 1 0,0 0-1,0 0 1,0-1-1,0 1 1,0 0 0,0 0-1,0-1 1,0 1 0,0 0-1,1 0 1,-1-1 0,0 1-1,1 0 1,-1-1 0,0 1-1,1 0 1,-1-1 0,1 2-1,3 6-165,-7-16 286,0 3-140,-3-22-106,7 26 98,1 0 0,-1 1 0,0-1 0,1 1 0,-1 0 0,1-1 0,-1 1-1,1 0 1,-1 0 0,1 0 0,-1 0 0,0 0 0,1 0 0,-1 0 0,1 1-1,2 0 1,0 0 25,-1 1-1,1 0 0,-1 0 1,1 0-1,-1 0 1,0 0-1,0 1 0,0 0 1,0-1-1,0 1 0,0 0 1,-1 1-1,1-1 0,-1 0 1,0 1-1,0-1 1,0 1-1,-1-1 0,1 1 1,-1 0-1,1 6 0,-44-10 140,24 1-204,-20-4 39,37 3-22,0-1 0,0 1 1,0-1-1,0 0 1,0 0-1,0 1 0,0-1 1,0 0-1,0 0 1,0 0-1,1 0 0,-1 0 1,0 0-1,1 0 1,-1 0-1,0 0 0,1 0 1,0-1-1,-1 1 0,1 0 1,0 0-1,-1 0 1,1-1-1,0 1 0,0 0 1,0 0-1,0-1 1,0 0-1,0 0 8,0 0 0,0 0 0,0 1 0,1-1 0,-1 0 0,0 1 0,1-1 0,-1 0 0,1 1 0,-1-1 0,1 1 0,0-1 0,-1 1 0,1-1 1,0 1-1,0-1 0,0 1 0,0 0 0,1-1 0,-1 1 0,2-2 0,0 2 34,0 0 0,-1-1 0,1 1 0,0 0 0,0 1 0,0-1 0,0 0 0,0 1 0,0-1 1,0 1-1,5 0 0,7 2 171,-29-1-33,13-1-239,37-3 10,-33 4 97,0 0 0,-1 0 0,1 0 0,-1 0 0,1 0 0,-1 1 0,0-1 0,0 1 1,1-1-1,-1 1 0,0 0 0,0 0 0,-1 0 0,1 0 0,0 0 0,-1 0 0,1 1 0,-1-1 0,0 1 0,1-1 0,-1 1 0,0-1 0,0 5 571,-19-10-993,19 3 398,1 0 1,-1 0-1,1 0 1,-1 0-1,1 0 1,-1 1-1,1-1 0,-1 0 1,1 1-1,-1 0 1,1-1-1,-1 1 1,0 0-1,1 0 0,-1-1 1,0 1-1,0 0 1,0 0-1,0 1 1,1-1-1,0 2 1,-2-2-8,0-1 0,1 1 0,-1 0 0,0 0 0,0 0 0,0-1 0,0 1 0,0 0 0,0 0 0,-1 0 0,1-1 0,0 1 0,0 0 0,0 0 0,-1-1 0,1 1 0,0 0 0,-1-1 0,1 1 0,-1 0 0,1-1 0,-1 1 0,1 0 0,-1-1 0,1 1 0,-1-1 0,1 1 0,-1-1 0,0 1 0,1-1 0,-1 1 0,0-1 0,0 0 0,1 0 0,-1 1 0,0-1 0,0 0 0,1 0 0,-1 0 0,0 0 0,0 1 0,-1-2 0,1 2-22,1-1 1,-1 1-1,0-1 0,0 0 1,0 0-1,0 0 0,0 1 1,0-1-1,0 0 0,0 0 1,0 0-1,1-1 0,-1 1 1,0 0-1,0 0 0,0 0 1,0-1-1,0 1 0,0 0 1,0-1-1,1 1 0,-1-1 0,0 1 1,0-1-1,1 1 0,-1-1 1,0 1-1,1-1 0,-1 0 1,0 1-1,1-1 0,-1 0 1,1 0-1,-1 1 0,1-1 1,-1 0-1,1 0 0,0 0 1,-1-1-1,1 1-49,2 1 55,0 0 33,-1 0-1,1 0 1,0 0-1,0 0 0,-1 1 1,1-1-1,0 0 1,0 1-1,-1 0 1,1-1-1,0 1 1,2 1-1,-4-1 7,1 0 1,-1 0-1,1 0 0,-1 0 1,1 0-1,-1 0 1,1 0-1,-1 0 0,0 0 1,0 0-1,1 0 0,-1 0 1,0 0-1,0 0 1,0 0-1,0 0 0,0 0 1,-1 1-1,1-1 0,0 0 1,0 0-1,-1 0 0,0 2 1,0-2-23,0-1 0,0 1 1,0 0-1,0-1 0,0 1 0,0 0 1,-1-1-1,1 1 0,0-1 0,0 0 1,0 1-1,-1-1 0,1 0 0,0 0 1,-1 0-1,1 0 0,0 0 0,-2 0 1,-36-1 54,28 1-91,10-1 22,0 1 1,1 0-1,-1-1 1,0 1-1,1 0 1,-1-1-1,1 1 0,-1-1 1,1 1-1,-1-1 1,1 1-1,-1-1 0,1 1 1,-1-1-1,1 1 1,-1-1-1,1 0 0,0 1 1,-1-1-1,1 0 1,0 1-1,0-1 1,0 0-1,0 1 0,-1-1 1,1 0-1,0 0 1,0 1-1,0-1 0,0 0 1,0 0-1,1 1 1,-1-1-1,0 0 0,0 1 1,0-1-1,1 0 1,-1 1-1,0-1 1,1 0-1,-1 1 0,0-1 1,1 1-1,-1-1 1,1 0-1,-1 1 0,1-1 1,-1 1-1,1-1 1,-1 1-1,1 0 0,0-1 1,-1 1-1,1 0 1,0-1-1,-1 1 1,1 0-1,0 0 0,-1-1 1,1 1-1,0 0 1,0 0-1,0 0 0,0 0 327,-1 1-308,0-1 0,0 1 0,0 0 1,0-1-1,1 1 0,-1-1 0,0 1 1,0 0-1,-1-1 0,1 1 0,0 0 1,0-1-1,0 1 0,0-1 0,0 1 0,-1 0 1,1-1-1,0 1 0,-1-1 0,1 1 1,0-1-1,-1 1 0,1-1 0,0 1 1,-1-1-1,1 1 0,-1-1 0,1 0 1,-1 1-1,1-1 0,-1 0 0,1 1 1,-1-1-1,0 1 0,-24-1-63,10-1-11,15 1-35,1-2 83,0 1-1,0-1 1,0 1 0,0 0 0,0 0-1,1-1 1,-1 1 0,0 0 0,1 0-1,-1 0 1,1 0 0,-1 0-1,1 1 1,0-1 0,-1 0 0,1 1-1,0-1 1,-1 1 0,1 0 0,0-1-1,3 1 1,15-4-1003,-14 0-733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1:13:19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32 3940,'0'12'5443,"0"19"-359,0-30-5011,0 0 0,0-1 0,0 1 0,0 0 0,1 0 0,-1-1 0,0 1 0,0 0 0,1-1 0,-1 1 0,0 0 0,1-1 0,-1 1 0,1-1 0,-1 1 0,1-1 0,-1 1 0,1-1 0,-1 1 0,1-1 0,0 1 0,-1-1 0,1 0 0,-1 1 0,1-1 0,0 0 0,0 1 0,-1-1 0,1 0 0,0 0 0,-1 0 0,1 0 0,1 0 0,11 2 934,-17 1 298,4-3-1301,-1 0 0,1 0-1,-1 0 1,1 0 0,-1 0 0,0 0-1,1 0 1,-1 0 0,1-1-1,-1 1 1,0 0 0,1 0 0,-1 0-1,1-1 1,-1 1 0,1 0 0,-1 0-1,1-1 1,-1 1 0,1 0-1,-1-1 1,1 1 0,0-1 0,-1 1-1,1-1 1,-1 1 0,1-1 0,0 1-1,0-1 1,-1 1 0,1-1-1,0 1 1,0-1 0,0 1 0,-1-1-1,1 0 1,0 1 0,0-1 0,0 0-1,0 0 3,0-1 0,0 1 0,0-1 0,0 1 0,0 0 0,0-1 0,0 1 0,0-1 0,0 1 0,1 0 0,-1-1 0,1 1 0,-1 0 0,1-1 0,0 1 0,-1 0 0,1 0 0,0 0 0,0-1 0,0 1 0,0 0 0,0 0 0,1-1 0,1 1 95,0 0 0,0 0 0,1 1 0,-1-1 0,0 1-1,0 0 1,0 0 0,0 0 0,4 1 0,12-1 396,-19 0-487,0 0 0,0 0 1,1 0-1,-1 0 0,0 0 0,0 0 0,0 0 0,1 0 1,-1 0-1,0-1 0,0 1 0,1 1 0,-1-1 1,0 0-1,0 0 0,1 0 0,-1 0 0,0 0 1,0 0-1,0 0 0,1 0 0,-1 0 0,0 0 1,0 0-1,0 1 0,1-1 0,-1 0 0,0 0 1,0 0-1,0 0 0,0 1 0,0-1 0,1 0 1,-1 0-1,0 0 0,0 1 0,0-1 0,0 0 1,0 0-1,0 0 0,0 1 0,0-1 0,0 0 1,0 0-1,0 1 0,0-1 0,0 0 0,0 0 1,0 0-1,0 1 0,0-1 0,0 0 0,0 0 1,0 1-1,0-1 0,0 0 0,0 0 0,0 0 1,0 1-1,0-1 0,-1 0 0,1 0 0,0 0 1,0 0-1,0 1 0,0-1 0,-1 0 0,1 0 1,-16 12 353,14-12-353,-44 10 442,45-10-457,0 1 0,0-1-1,0 0 1,0 0-1,0 0 1,0 0-1,0 0 1,0 0-1,0 0 1,0 0 0,0 0-1,0 0 1,0-1-1,0 1 1,0 0-1,0-1 1,1 1 0,-1 0-1,0-1 1,0 1-1,0-1 1,0 0-1,1 1 1,-1-1-1,0 0 1,1 1 0,-1-1-1,0 0 1,1 0-1,-1 1 1,1-1-1,-1 0 1,1 0 0,0 0-1,-1 0 1,1 0-1,0 0 1,0 0-1,-1 0 1,1-1 0,0 1-1,0-1 1,0 0 0,0 0 0,0 1 0,0-1 0,0 0 0,0 0 0,0 1 0,1-1 0,-1 0-1,1 1 1,-1-1 0,1 0 0,0 1 0,0-1 0,0 1 0,0-1 0,0 1 0,0 0 0,0-1 0,0 1-1,0 0 1,1 0 0,2-3 0,1 3 42,-1 0 1,1 0-1,0 0 0,0 0 0,0 0 1,0 1-1,9 1 0,-11-1-7,-2 0-6,0-1-1,0 1 0,0 0 1,0 0-1,0 1 1,0-1-1,0 0 0,1 0 1,-1 0-1,0 1 0,0-1 1,0 1-1,0-1 0,0 1 1,0-1-1,0 1 0,0-1 1,0 1-1,-1 0 1,1 0-1,0-1 0,0 1 1,0 0-1,-1 0 0,1 0 1,-1 0-1,1 0 0,0 1 1,2 32 655,-3-21-406,-1-13-270,0 1 0,1 0 1,-1-1-1,0 1 0,1-1 1,-1 1-1,0-1 0,0 0 1,0 1-1,1-1 1,-1 0-1,0 1 0,0-1 1,0 0-1,0 0 0,0 0 1,1 1-1,-1-1 0,0 0 1,0-1-1,0 1 0,-1 0 1,-31 0-99,24 0 82,8-1-6,-1 0 0,1 0 0,0 0 0,0 0 0,0 0 0,0 0 0,0 0 1,0-1-1,0 1 0,0 0 0,0-1 0,0 1 0,1 0 0,-1-1 0,1 1 0,-1-1 0,1 1 0,-1-1 0,1 1 0,0-1 0,0 1 0,0-1 0,0 1 0,0-1 0,0 1 0,1-4 0,-2 4 14,1-1 0,0 0-1,0 1 1,0-1 0,0 1 0,0-1 0,1 1-1,-1-1 1,0 1 0,1-1 0,-1 1 0,1-1 0,-1 1-1,1-1 1,0 1 0,0-1 0,0 1 0,0 0-1,0 0 1,0-1 0,0 1 0,0 0 0,0 0 0,0 0-1,1 0 1,-1 0 0,0 1 0,1-1 0,-1 0-1,1 1 1,1-2 0,0 2 33,-1 0 0,1 0 0,0 0 0,-1 0 0,1 1 0,-1-1 0,1 1 0,-1-1 0,1 1 0,-1 0 0,1 0 0,-1 0 0,1 1 0,-1-1 0,0 0 0,0 1 0,0-1 0,0 1 0,0 0 0,0 0 0,0 0 0,0 0 0,-1 0 0,1 0 0,-1 0 0,0 0 0,1 1 0,-1-1 0,0 1 0,0-1 0,-1 1-1,2 3 1,1 9 282,0-1 0,-1 1-1,-1 0 1,0 22-1,-2-36-298,1-1 0,-1 1 1,1 0-1,-1-1 0,1 1 0,-1-1 0,1 1 1,-1-1-1,1 1 0,-1-1 0,0 1 0,1-1 1,-1 1-1,0-1 0,1 0 0,-1 0 0,0 1 0,1-1 1,-1 0-1,0 0 0,0 0 0,1 0 0,-1 1 1,0-1-1,0 0 0,1 0 0,-1-1 0,0 1 0,0 0 1,1 0-1,-1 0 0,0 0 0,-1-1 0,-26-8-383,26 7 324,-1 0 0,2 0 1,-1 0-1,0 0 0,0-1 0,1 1 1,-1-1-1,1 1 0,0-1 0,0 0 1,0 1-1,0-1 0,0 0 0,0-5 0,-1-45-665,2 39 583,42 14 177,-40 1-12,0 0 0,0 0 0,0 0 0,0 0 0,0 0 0,0 0 0,0 1 0,-1-1 0,1 1 0,-1 0 0,1-1 0,-1 1 1,1 0-1,-1 0 0,0 0 0,0 0 0,0 0 0,0 0 0,0 0 0,-1 0 0,1 0 0,0 0 0,-1 1 0,0-1 0,1 0 0,-1 0 0,0 4 0,-4-5-92,0 0 0,0 0 0,0-1 0,0 1 0,-1-1 0,1 0 0,0-1 0,0 1 0,-4-2-1,6 1 18,0-1-1,0 1 0,1-1 0,-1 0 0,1 1 0,0-1 0,-1 0 0,1 0 0,0 0 0,0 0 0,0 0 1,0-1-1,0 1 0,1 0 0,-1 0 0,1-1 0,-1 1 0,1 0 0,0 0 0,0-4 0,49 3 179,-48 3-101,1 0-1,-1 0 0,0 0 1,1 0-1,-1 0 0,0 1 1,1-1-1,-1 0 0,0 1 1,0-1-1,1 0 1,-1 1-1,0 0 0,0-1 1,0 1-1,0 0 0,1 0 1,-1-1-1,0 1 1,-1 0-1,1 0 0,0 0 1,0 0-1,0 0 0,0 0 1,-1 1-1,1-1 0,-1 0 1,1 0-1,-1 0 1,1 1-1,-1-1 0,0 0 1,1 0-1,-1 1 0,0-1 1,0 0-1,0 1 1,0-1-1,0 0 0,0 1 1,-1 2-1,0-3-23,1 0 0,-1 0 1,1 0-1,-1 0 0,0 0 0,0 0 0,0 0 1,0 0-1,0 0 0,0 0 0,0 0 0,0 0 0,0 0 1,0-1-1,0 1 0,0-1 0,0 1 0,-1-1 1,1 1-1,0-1 0,0 1 0,-1-1 0,1 0 1,-2 0-1,-41 7 105,37-6-75,-15 3 220,4-2-1082,34-13-240,7 6 1853,-39 6 1324,3 3-2527,14 2 388,0-6-9,-1 0 0,0 0 0,0 1 0,1-1 0,-1 0 0,0 0 0,0 0 0,1 0 1,-1 0-1,0 1 0,1-1 0,-1 0 0,0 0 0,1 0 0,-1 0 0,0 0 0,1 0 0,-1 0 1,0 0-1,0 0 0,1 0 0,-1 0 0,0 0 0,1-1 0,-1 1 0,0 0 0,1 0 0,-1 0 0,0 0 1,0 0-1,1-1 0,-1 1 0,0 0 0,0 0 0,0 0 0,1-1 0,-1 1 0,0 0 0,0 0 1,0-1-1,1 1 0,-1 0 0,0 0 0,0-1 0,0 1 0,0 0 0,0-1 0,0 1 0,0 0 0,0-1 1,0 1-1,0 0 0,0 0 0,0-1 0,0 1 0,0 0 0,0-1 0,0 1 0,0 0 0,0-1 1,0 1-1,0-16-2555,0-2-2717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1:13:03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60 8104,'-12'-1'3033,"-12"-10"8854,23 46-10867,-1-34-1042,0-1 1,0 0-1,0 0 0,1 0 0,-1 0 1,0 0-1,0 0 0,0-1 0,0 1 0,1-1 1,-1 1-1,0-1 0,0 1 0,1-1 1,-1 0-1,0 0 0,1 0 0,-1 0 1,1 0-1,-1 0 0,1-1 0,-3-2 1,2 0-36,1-1 1,0 1-1,0-1 1,0 0-1,1 1 1,-1-1-1,1 0 1,1-8-1,0 12 56,0 0 0,-1 0 1,1 0-1,0 0 0,1 0 0,-1 0 0,0 1 0,0-1 0,0 0 0,0 1 1,1-1-1,-1 0 0,0 1 0,1-1 0,-1 1 0,0 0 0,1 0 0,-1-1 1,0 1-1,1 0 0,-1 0 0,0 0 0,2 0 0,38-1 836,-40 1-784,0 0-11,-1 1 0,1-1 0,0 1 0,-1 0 0,1-1 0,-1 1 0,1 0 0,-1 0 1,0-1-1,1 1 0,-1 0 0,1 0 0,-1 0 0,0 0 0,0-1 0,0 1 0,0 0 0,1 0 0,-1 0 0,0 0 0,0 0 0,-1 0 0,1 1 1,0 33 265,0-25-95,0-8-201,0 0 0,0 0 0,-1 0 0,1 0 0,0 0 0,-1 0 1,1 0-1,-1 0 0,1 0 0,-1 0 0,0 0 0,0-1 0,0 1 0,0 0 1,0 0-1,-1-1 0,1 1 0,0-1 0,-1 1 0,-2 2 0,1-2-21,0-1-1,-1 1 1,1-1-1,0 0 1,0 0-1,-1 0 1,1 0-1,-1 0 1,1-1-1,-1 1 1,-6-1-1,9-1-3,1 1-1,-1 0 0,0 0 0,1-1 0,-1 1 0,1-1 1,-1 1-1,1 0 0,-1-1 0,1 1 0,-1-1 1,1 1-1,-1-1 0,1 1 0,0-1 0,-1 0 0,1 1 1,0-1-1,-1 1 0,1-1 0,0 0 0,0 1 1,0-1-1,0 0 0,-1 1 0,1-1 0,0 0 0,0 1 1,0-1-1,1-1 0,-1-28-20,0 22-35,0 5 50,0 0 1,0 0 0,0-1 0,1 1 0,-1 0 0,1 0-1,0 0 1,2-5 0,8 1 210,9 18 496,-13-6-615,-1 1 0,0 0 0,-1 0 0,1 0 0,-1 1 1,-1 0-1,1 0 0,-1 0 0,0 0 0,-1 1 0,0 0 1,0-1-1,0 1 0,1 11 0,-8-18-70,-1 0 1,1 0-1,-1 0 0,1-1 0,-1 0 0,0 0 1,-4-1-1,5 1-32,0 1 18,0-1-1,1 0 1,-1 0 0,0-1-1,1 1 1,-1-1 0,0 1-1,1-1 1,-1 0 0,1 0 0,-1-1-1,1 1 1,0-1 0,-1 0-1,-2-2 1,4 1-5,0 0 0,0 1 0,0-1 0,1 0 0,-1-1 0,1 1 0,0 0 0,0 0 1,0 0-1,0-1 0,1 1 0,-1-1 0,1 1 0,0 0 0,0-1 0,1-4 0,-2 6 6,1 0 0,0-1 0,0 1 0,0-1 0,1 1 0,-1-1 0,0 1 0,1 0 0,0-1 0,-1 1 0,1 0-1,0 0 1,0-1 0,1 1 0,-1 0 0,0 0 0,1 0 0,-1 0 0,3-2 0,0 2 6,-1 0 1,0 1-1,1-1 0,0 1 1,-1 0-1,1 0 0,0 0 1,-1 1-1,1-1 0,0 1 0,0 0 1,5 0-1,-5 0 36,0 0 0,-1 0-1,1 0 1,0 0 0,0 1-1,-1-1 1,1 1 0,0 0 0,-1 0-1,1 0 1,-1 1 0,1-1 0,-1 1-1,6 4 1,-6-3-8,-1 0 0,-1-1 0,1 1 1,0 0-1,-1 0 0,1 1 0,-1-1 0,0 0 0,0 0 0,0 1 0,0-1 1,-1 0-1,1 1 0,-1-1 0,0 1 0,-1 6 0,1-9-34,0 0 0,-1 0 0,1 0 0,-1 0 0,0 0 0,1 0 0,-1 0 0,0 0 0,1 0 0,-1-1 0,0 1 0,0 0 0,0 0 0,0-1 0,0 1 0,0 0 0,0-1 0,0 1 0,0-1 0,0 1 0,0-1 1,0 0-1,0 1 0,0-1 0,0 0 0,-1 0 0,1 0 0,0 0 0,0 0 0,-2 0 0,-47 0-208,38 0 144,8 0 57,0 0-1,0 0 1,0 0-1,-1 0 1,1-1 0,0 1-1,0-1 1,0 0 0,0-1-1,0 1 1,-4-3 0,6 3-4,1-1 1,-1 0-1,1 0 1,-1 0-1,1 0 1,0 0-1,0 0 1,0 0-1,0 0 1,0 0-1,0-1 1,1 1-1,-1 0 1,1-1-1,-1 1 1,1 0-1,0-1 1,0 1-1,0-1 1,1-2-1,-1 4 15,1-1 0,-1 1 0,1 0 1,-1 0-1,1 0 0,0 0 0,0 0 0,-1 0 0,1 1 0,0-1 0,0 0 0,0 0 0,0 0 0,0 1 1,0-1-1,0 1 0,0-1 0,0 1 0,0-1 0,1 1 0,-1-1 0,0 1 0,0 0 0,0 0 1,1 0-1,-1-1 0,0 1 0,0 0 0,0 1 0,1-1 0,0 0 0,47 3 445,-46-3-407,4 1 1,-1 0 0,0 1 0,1 0 1,-1 0-1,0 1 0,0-1 0,-1 1 0,10 6 1,-13-7-8,1 0 1,-1-1 0,1 1-1,-1 0 1,0 0 0,1 0-1,-1 1 1,0-1 0,-1 0-1,1 1 1,0 0 0,-1-1-1,1 1 1,-1 0 0,0 0-1,0-1 1,0 1-1,0 0 1,0 5 0,-25-7-474,18-1 367,0 0 0,1-1-1,-1 1 1,0-1 0,1-1-1,-1 1 1,1-1 0,-1 1-1,1-1 1,0-1 0,-9-5 0,10 6 61,1-1 1,0 1 0,1-1 0,-1 0-1,0 0 1,1 0 0,0-1 0,-1 1 0,1 0-1,1-1 1,-1 1 0,0-1 0,1 0-1,0 0 1,0 1 0,0-1 0,0 0 0,0-7-1,1 9 15,-1 1-1,1 0 0,0 0 0,0 0 0,0 0 0,0-1 0,0 1 0,0 0 0,0 0 0,0-1 1,1 1-1,-1 0 0,0 0 0,1 0 0,-1 0 0,1 0 0,-1 0 0,1-1 0,-1 1 0,1 0 1,1-1-1,24-1 439,-19 3-243,-2 1-115,0 0 0,0 1 0,0-1 0,0 1 0,0 0 0,-1 1 0,1-1 0,-1 1 0,0 0 0,0 0 0,0 0 0,0 1-1,0-1 1,-1 1 0,1 0 0,-1 0 0,0 0 0,0 1 0,-1-1 0,1 1 0,-1-1 0,0 1 0,0 0 0,-1 0 0,1 0 0,0 8 0,-2-13-66,-1 1 0,1-1 0,-1 1 0,1-1 1,-1 1-1,1-1 0,-1 1 0,1-1 0,-1 0 1,0 1-1,1-1 0,-1 0 0,0 1 0,1-1 1,-1 0-1,0 0 0,1 0 0,-1 1 0,0-1 1,1 0-1,-1 0 0,0 0 0,1 0 0,-1 0 0,-1-1 1,-25 1-148,22 0 75,-1 0-40,1 0 0,-1 0 0,0 0 0,0-1 0,0 0 0,0 0 0,-8-4 0,12 5 69,0-2-1,1 1 1,-1 0-1,0 0 0,1 0 1,0-1-1,-1 1 1,1-1-1,0 1 0,0-1 1,-1 1-1,1-1 0,1 0 1,-1 0-1,0 1 1,0-1-1,1 0 0,-1 0 1,1 0-1,-1 0 0,1 0 1,0 0-1,0 0 1,0 0-1,0 0 0,0-2 1,0 3 33,1 0-1,-1 1 1,1-1 0,-1 0 0,1 0 0,0 0-1,-1 0 1,1 1 0,0-1 0,-1 0 0,1 1-1,0-1 1,0 0 0,0 1 0,0-1 0,-1 1 0,1 0-1,0-1 1,0 1 0,0-1 0,0 1 0,0 0-1,0 0 1,0 0 0,0 0 0,0 0 0,0 0-1,0 0 1,2 0 0,41 0 466,-32 0 600,-17 8-1058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1:13:03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75 175 13773,'2'9'10274,"0"3"-7389,4 25-3995,-6-36 640,-3-1-1420,-1-1 1843,0 1-1,0-1 1,1-1 0,-1 1-1,0 0 1,1-1 0,-1 0-1,1 0 1,-1 0 0,1 0-1,0-1 1,0 1 0,0-1-1,0 0 1,0 1 0,-3-7-1,4 7 45,0-1 1,0 1-1,0-1 0,0 0 0,1 1 0,-1-1 0,1 0 1,0 0-1,-1 0 0,2 0 0,-1-1 0,0 1 0,0 0 1,1 0-1,0 0 0,0-1 0,0 1 0,0 0 0,0 0 1,1 0-1,-1-1 0,2-4 0,1 7 98,0 0 0,0-1 0,0 1 0,0 0 0,1 0 0,-1 1 1,0-1-1,0 1 0,0 0 0,1-1 0,-1 1 0,0 1 0,0-1 0,7 1 0,1 0 177,-5 0-233,0-1 0,-1 2-1,1-1 1,0 1 0,-1-1 0,1 2 0,-1-1 0,1 1 0,-1-1 0,0 1 0,0 1 0,0-1 0,-1 1 0,1 0 0,-1 0 0,6 7 0,-52-8-856,30-3 694,7 1 99,0-1 1,0 1-1,0-1 0,0-1 1,0 1-1,0-1 0,0 0 0,0 0 1,0 0-1,0-1 0,1 1 1,-1-1-1,1 0 0,-1-1 1,-7-5-1,11 7 8,0 0 1,0 0-1,1 0 1,-1 0-1,0 0 1,1-1-1,-1 1 0,1 0 1,-1-1-1,1 1 1,-1 0-1,1-1 0,0 1 1,0-1-1,0 1 1,0-1-1,0 1 0,0 0 1,0-1-1,0 1 1,1-1-1,-1 1 1,0 0-1,1-1 0,0-1 1,1-1 12,-1 1 0,1 0 0,-1 0 0,1 0 0,0 0 0,0 0 0,0 0 0,5-3 0,-1 2 70,0 0 0,0 0 0,0 1 0,1 0 0,0 0 0,-1 1 0,1 0 0,0 0 0,0 1 0,0-1 0,0 2 0,0-1 0,1 1 0,-1 0 0,9 1 0,-13-1 3,-3 0-63,1 1 0,-1-1 0,1 0-1,-1 0 1,1 1 0,-1-1 0,0 0 0,1 1-1,-1-1 1,1 1 0,-1-1 0,0 0 0,1 1 0,-1-1-1,0 1 1,1-1 0,-1 1 0,0-1 0,0 1 0,0-1-1,0 1 1,1 0 0,-1-1 0,0 1 0,0-1 0,0 1-1,0-1 1,0 1 0,0-1 0,0 1 0,0 0 0,0-1-1,-1 1 1,1-1 0,0 1 0,0-1 0,0 1-1,-1-1 1,1 1 0,0-1 0,-1 1 0,1 0 0,-3-1-68,1 0 1,-1 0-1,1 0 0,0-1 1,-1 1-1,1-1 1,0 1-1,-1-1 1,1 0-1,0 0 0,0 0 1,0 0-1,-1 0 1,1 0-1,0-1 1,1 1-1,-1-1 0,0 1 1,-1-3-1,1 1 30,0 0-1,0 0 0,0 0 1,1 0-1,0 0 0,0-1 1,0 1-1,0-1 0,0 1 0,0 0 1,1-1-1,0 1 0,0-7 583,1 10-510,0 0 1,0 0-1,1 0 1,-1 1-1,0-1 1,0 0-1,0 1 1,0-1-1,0 0 1,0 1-1,0 0 1,0-1-1,0 1 1,0 0-1,0-1 1,0 1 0,0 0-1,-1 0 1,1 0-1,0-1 1,0 1-1,-1 0 1,1 0-1,-1 0 1,1 0-1,-1 0 1,1 1-1,-1-1 1,0 0-1,1 1 1,2 36 368,-3-34-260,-3-3-251,-1 0 1,0 0-1,1 0 1,-1-1-1,0 1 0,0-1 1,0 0-1,0 0 1,0-1-1,1 1 1,-7-2-1,8 0 74,1-1 1,0 1-1,0-1 0,0 1 0,0-1 0,1 1 0,-1-1 0,1 0 1,0 1-1,-1-4 0,1 5 27,0 0 0,0 1 0,0-1-1,-1 0 1,1 0 0,0 0 0,0 1 0,0-1 0,0 0 0,1 0 0,-1 0 0,0 1-1,0-1 1,0 0 0,1 0 0,-1 0 0,0 1 0,1-1 0,-1 0 0,1 1 0,-1-1-1,1 0 1,-1 1 0,1-1 0,-1 1 0,1-1 0,-1 0 0,1 1 0,0 0 0,-1-1 0,1 1-1,1-1 1,1 0 57,-1 1 0,1 0 0,-1 0-1,1 1 1,-1-1 0,1 0 0,-1 1 0,1 0-1,-1-1 1,0 1 0,1 0 0,-1 0 0,0 0-1,0 0 1,0 1 0,1-1 0,-1 1 0,-1-1-1,1 1 1,0 0 0,0 0 0,1 2 0,0 1 14,-1-1 1,-1 1-1,1 0 1,-1 0-1,1 0 1,-1 0-1,-1 0 1,1 0-1,-1 0 0,0 8 1,-1-12-68,1-1-1,-1 1 1,1 0-1,-1-1 1,1 1 0,-1 0-1,0-1 1,0 1-1,1-1 1,-1 1 0,0-1-1,0 1 1,1-1 0,-1 1-1,0-1 1,0 0-1,0 1 1,0-1 0,0 0-1,0 0 1,0 0 0,1 0-1,-1 0 1,0 0-1,0 0 1,-2 0 0,-34-1-299,29 1 204,-9-1-196,26-1 77,-9 2 82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1:22:41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88 121 1602,'6'-21'19314,"15"21"-19309,-12-2 14,0-1-1,0 1 1,0-2 0,-1 1 0,1-1-1,-1-1 1,11-6 0,-18 20 2258,0-8-2282,-1-1 1,1 1 0,-1 0-1,0-1 1,1 1 0,-1 0-1,0 0 1,1-1 0,-1 1-1,0 0 1,0 0 0,0 0-1,1-1 1,-1 1 0,0 0-1,0 0 1,0 0 0,0-1-1,0 1 1,-1 0 0,1 0-1,0 0 1,0-1 0,-1 1-1,1 0 1,0 0 0,-1 0-1,1-1 1,0 1 0,-1 0-1,1-1 1,-1 1 0,1-1-1,-1 1 1,0 0 0,1-1-1,-1 1 1,0-1 0,1 1-1,-1-1 1,0 0 0,1 1-1,-1-1 1,-1 1 0,-2-1 2,-1 1 0,1 0 1,0-1-1,-1 0 0,1 0 1,-1 0-1,1-1 0,0 0 1,-1 0-1,-6-2 0,9 2-7,1-1-1,-1 1 1,1-1-1,-1 1 1,1-1-1,0 0 1,-1 0-1,1 0 1,0 0 0,0 0-1,0 0 1,1 0-1,-1 0 1,0 0-1,1 0 1,0 0-1,-1 0 1,1-1-1,0 1 1,0 0-1,0 0 1,0 0-1,1-3 1,-1 2-1,1 0 0,-1 0 0,1 0 0,0 0 0,-1 0 0,1 0 0,1 1 0,-1-1 0,0 0 0,4-4 0,-4 5 17,0 1 0,-1 0 0,1 0 0,0 0 0,0 0 0,0 0 0,0 0 0,0 0 0,1 0 0,-1 0 0,0 1 0,0-1 0,0 0 0,1 1 0,-1-1 0,0 1 0,1-1 0,-1 1 0,1 0 0,-1 0 0,0-1 0,1 1 0,-1 0 0,1 0-1,-1 0 1,0 1 0,3-1 0,-1 3 70,-1 0-1,1 1 0,-1-1 0,0 0 0,0 1 0,-1-1 1,1 1-1,-1 0 0,1 0 0,-1-1 0,0 1 0,-1 0 1,1 6-1,1-2 43,1 7 106,-1 0 1,-1 0-1,0 23 1,-24-36 1023,19-2-1255,1-1 0,-1 1 0,0-1 1,0 0-1,0 0 0,1-1 0,-1 1 0,0-1 0,1 0 1,-1 0-1,1 0 0,0 0 0,0 0 0,0-1 1,0 1-1,0-1 0,0 0 0,1 0 0,-3-4 0,1 3-35,1-1-1,0 0 1,0 0-1,1 0 1,-1-1-1,1 1 1,0-1-1,1 1 0,-1-1 1,1 0-1,0 1 1,0-8-1,1 12-171,6 1 37,-1 0 197,0 0 0,1 0 0,-1 1 0,0 0 0,0 0 0,0 0 0,0 1 0,0-1 1,0 1-1,0 0 0,0 1 0,-1-1 0,1 1 0,-1 0 0,1 0 0,-1 0 0,0 1 1,-1-1-1,1 1 0,0 0 0,5 9 0,-9-13-11,0 0 0,0 1 1,1-1-1,-1 0 0,0 1 0,0-1 1,1 1-1,-1-1 0,0 1 0,0-1 0,0 0 1,0 1-1,0-1 0,0 1 0,0-1 0,0 1 1,0-1-1,0 1 0,0-1 0,0 1 1,0-1-1,0 1 0,0-1 0,0 0 0,0 1 1,-1-1-1,1 1 0,0-1 0,0 0 1,0 1-1,-1-1 0,1 1 0,0-1 0,-1 0 1,1 1-1,0-1 0,-1 0 0,1 1 0,0-1 1,-1 0-1,1 0 0,-1 0 0,1 1 1,0-1-1,-1 0 0,1 0 0,-1 0 0,1 0 1,-1 0-1,1 0 0,-1 1 0,1-1 0,-1 0 1,1 0-1,-1-1 0,1 1 0,-1 0 1,0 0-75,1-1-297,-1 1 343,1-1-1,0 0 1,0 1-1,0-1 1,1 0-1,-1 0 0,0 1 1,0-1-1,0 0 1,0 1-1,1-1 1,-1 0-1,0 1 1,1-1-1,-1 1 0,0-1 1,1 0-1,-1 1 1,2-2-1,-1 2 23,1 0 0,0 0-1,0 0 1,0 0 0,0 1-1,0-1 1,0 0 0,0 1 0,0-1-1,0 1 1,0 0 0,-1-1-1,1 1 1,0 0 0,0 0-1,-1 0 1,1 1 0,-1-1 0,1 0-1,-1 0 1,1 1 0,-1-1-1,0 1 1,0-1 0,1 3 0,0 1 90,0 0 0,0 0 0,-1 1 1,0-1-1,0 0 0,-1 1 1,0-1-1,0 8 0,-1-11-82,1-1-1,-1 1 1,0-1 0,0 0-1,0 1 1,0-1 0,0 0-1,0 0 1,0 0 0,-1 0-1,1 0 1,0 0 0,-1 0-1,1 0 1,-1 0 0,1-1-1,0 1 1,-1 0-1,0-1 1,1 1 0,-1-1-1,1 0 1,-1 0 0,0 1-1,1-1 1,-1 0 0,1 0-1,-1-1 1,-2 1 0,2 0-38,1 0 1,-1 0-1,1 0 1,-1 0 0,0 0-1,1 0 1,-1 0 0,1 0-1,-1-1 1,1 1-1,-1-1 1,1 1 0,-1-1-1,1 1 1,0-1-1,-1 0 1,1 0 0,0 0-1,-1 0 1,1 0-1,0 0 1,0 0 0,0 0-1,0 0 1,0-1-1,0 1 1,0 0 0,0-1-1,1 1 1,-1 0-1,0-1 1,1 1 0,-1-1-1,1-1 1,0 2 3,1 1-1,-1-1 1,0 1 0,1-1-1,0 0 1,-1 1 0,1-1 0,-1 1-1,1 0 1,0-1 0,-1 1-1,1-1 1,0 1 0,-1 0 0,1-1-1,0 1 1,0 0 0,-1 0-1,1 0 1,0 0 0,0-1 0,-1 1-1,1 0 1,0 0 0,0 1-1,0-1 1,-1 0 0,1 0 0,0 0-1,0 0 1,-1 1 0,2-1-1,0 0 30,-1 1-1,1-1 0,0 0 1,0 1-1,-1-1 0,1 1 0,0-1 1,-1 1-1,1 0 0,-1 0 0,1 0 1,-1 0-1,1 0 0,-1 0 0,3 2 1,-3-1 44,0 0 0,-1 0 0,1 0 0,0 0 0,0 1 0,-1-1 0,1 0 1,-1 0-1,0 0 0,0 1 0,0-1 0,0 0 0,0 0 0,0 1 0,-1-1 1,0 3-1,1-4-9,-1 0 0,1 0 1,-1 0-1,0 0 0,1 0 1,-1 0-1,0 0 1,0 0-1,0 0 0,0 0 1,0 0-1,0-1 0,0 1 1,0 0-1,0 0 1,0-1-1,0 1 0,0-1 1,-1 1-1,1-1 0,0 0 1,0 1-1,-1-1 0,1 0 1,0 0-1,0 0 1,-3 0-1,1 0-54,0 0 0,0 0 0,1 0-1,-1 0 1,0-1 0,0 1 0,0-1 0,0 0 0,1 0 0,-1 0 0,0 0-1,1 0 1,-1-1 0,1 1 0,-1-1 0,1 1 0,0-1 0,-1 0 0,1 0-1,0 0 1,0 0 0,0-1 0,1 1 0,-1 0 0,1-1 0,-1 1 0,1-1 0,0 0-1,0 1 1,0-1 0,0 0 0,0 0 0,1 1 0,-1-1 0,1 0 0,0-4-1,-2-7-164,1 0 0,0 1 0,1-1 0,2-18-1,-1 32 161,-1-1 0,1 0 0,-1 1-1,1-1 1,-1 0 0,1 1-1,-1-1 1,1 0 0,0 1 0,-1-1-1,1 1 1,0-1 0,-1 1 0,1-1-1,0 1 1,0 0 0,-1-1 0,1 1-1,0 0 1,0 0 0,0 0 0,-1-1-1,1 1 1,0 0 0,0 0 0,0 0-1,0 0 1,31 1-105,-22-1 97,-7 1 26,0-1-1,0 1 0,-1 0 0,1 0 1,0 0-1,0 0 0,-1 0 0,1 0 1,-1 1-1,1-1 0,-1 1 0,0 0 1,0 0-1,0 0 0,0 0 0,0 0 1,0 0-1,0 0 0,0 1 0,-1-1 1,0 1-1,1-1 0,0 4 0,-1-4 18,0 0-1,0 0 0,0 0 0,0 0 0,-1 0 0,1 0 0,-1 0 1,0 0-1,1 1 0,-1-1 0,0 0 0,0 0 0,0 0 1,0 0-1,-1 0 0,1 0 0,-1 0 0,1 1 0,-1-1 1,0 0-1,0 0 0,0-1 0,0 1 0,0 0 0,0 0 1,0 0-1,0-1 0,-1 1 0,1-1 0,-1 1 0,-3 2 1,0-1 49,0 0 0,0-1 1,-1 0-1,1 0 1,-1 0-1,1 0 0,-1-1 1,0 0-1,0 0 1,0-1-1,1 1 0,-1-1 1,0 0-1,0-1 1,-8-1-1,13-2-95,0 1 0,0-1 0,0 1 1,0-1-1,0 0 0,1 1 0,0-1 0,0 0 1,0 0-1,0 1 0,1-8 0,0 2-60,-1 6 59,-1 0 0,1 0-1,1 0 1,-1 0 0,0 0 0,1 0 0,-1 0-1,1 0 1,0 1 0,0-1 0,0 0-1,0 1 1,0-1 0,1 0 0,-1 1 0,1-1-1,0 1 1,0 0 0,0 0 0,3-3-1,-1 3-4,0-1-1,0 2 1,1-1-1,-1 0 1,1 1-1,-1 0 1,1 0-1,-1 0 1,1 1-1,0-1 1,-1 1-1,7 0 1,-11 1 53,1 0 1,0-1 0,-1 1-1,1 0 1,-1-1-1,1 1 1,0 0 0,-1 0-1,1-1 1,-1 1-1,0 0 1,1 0 0,-1 0-1,0 0 1,0-1-1,1 1 1,-1 0 0,0 0-1,0 0 1,0 0-1,0 0 1,0 0 0,0 0-1,-1 1 1,1 26 349,-1-26-344,0 0-1,0 1 1,0-1-1,0 0 1,0 0-1,0 0 1,0-1 0,0 1-1,-1 0 1,1 0-1,-1-1 1,0 1-1,1-1 1,-1 1-1,0-1 1,0 0-1,0 1 1,0-1-1,0 0 1,0 0-1,0-1 1,0 1-1,0 0 1,-1-1 0,-1 1-1,-2 0-56,1 1 1,-1-1-1,1-1 0,-1 1 0,0-1 1,1 0-1,-1 0 0,0 0 0,-8-3 1,12 2 2,1-1 1,0 1 0,0-1 0,0 0-1,0 0 1,0 1 0,0-1 0,0 0-1,0 0 1,1 0 0,-1 0 0,1 0-1,-1 0 1,1 0 0,0 0 0,0 0-1,0 0 1,0-2 0,0-1-19,0 1 0,0 0 0,0-1 0,0 1 0,1-1 0,-1 1 0,4-8 0,-2 9 22,0 1-1,0 0 1,1 0 0,-1 0 0,1 1 0,-1-1 0,1 0-1,0 1 1,0 0 0,0 0 0,0-1 0,-1 2 0,2-1-1,-1 0 1,4 0 0,-1 0-28,0 0 0,-1 1 0,1-1 0,0 1 0,0 1 0,0-1-1,10 3 1,-15-2 64,0 0 0,1 0 0,-1 0 0,0 1 0,-1-1 0,1 0 0,0 1 0,0-1 0,0 0 0,-1 1 0,1-1 0,-1 1 0,1-1 0,-1 1 0,0 0 0,1-1 0,-1 1 0,0-1 0,0 1 0,0-1 0,0 1 0,-1 0 0,1 1 0,0-1 20,0 1-1,0 0 1,-1-1-1,1 1 1,-1-1-1,1 1 1,-1 0 0,0-1-1,0 0 1,0 1-1,0-1 1,0 0-1,-1 1 1,1-1-1,-3 2 1,-2 0 83,-1-1 0,0 0 1,0-1-1,-1 0 0,1 0 0,0 0 1,-15 0-1,19-1-113,-1-1 1,0 0-1,1 0 1,-1-1-1,0 1 1,1-1-1,-1 1 1,-6-3-1,9 2-10,0 1-1,0-1 1,0 1-1,0-1 0,0 0 1,0 1-1,0-1 0,0 0 1,1 0-1,-1 0 0,0 1 1,0-1-1,1 0 1,-1 0-1,0 0 0,1 0 1,-1 0-1,1-1 0,0 1 1,-1 0-1,1 0 0,0 0 1,0 0-1,-1 0 1,1 0-1,0-2 0,0 2-112,48 4-348,-47-3 352,-5 0-837,-13 0-15,-19-1-3772,13 3-3576,2 6-2177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1:22:51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33 210 1057,'-32'17'27204,"37"-17"-28531,-4 0 1299,0 1 1,-1-1-1,1 0 1,0 0 0,0 0-1,-1 0 1,1 0-1,0 0 1,-1 0-1,1 0 1,0 0 0,0 0-1,-1 0 1,1 0-1,0-1 1,-1 1-1,1 0 1,0 0 0,-1-1-1,1 1 1,0-1-1,-1 1 1,2-1 0,-2-1 17,0-28-197,-1-1 0,-7-42 1,7 58 190,1 14-81,3 1 231,16 0 134,8 0-176,-1 0 0,50 9 0,-75-9-80,-1 0-1,0 0 0,0 0 1,1 0-1,-1 0 0,0 0 0,0 0 1,1 1-1,-1-1 0,0 0 0,0 0 1,1 0-1,-1 0 0,0 1 1,0-1-1,0 0 0,1 0 0,-1 0 1,0 1-1,0-1 0,0 0 0,0 0 1,0 1-1,0-1 0,0 0 1,1 1-1,-1-1 0,0 0 0,0 0 1,0 1-1,0-1 0,0 0 0,0 0 1,0 1-1,0-1 0,0 0 1,0 1-1,-1-1 0,1 0 0,0 0 1,0 1-1,0-1 0,0 0 0,0 0 1,0 1-1,-1-1 0,1 0 0,0 0 1,0 0-1,0 1 0,-1-1 1,1 0-1,0 0 0,0 0 0,0 0 1,-1 1-1,1-1 0,0 0 0,0 0 1,-1 0-1,1 0 0,0 0 1,-1 0-1,-14 11 58,7-9-261,-1 1 0,1-2 1,0 1-1,-1-1 0,1-1 1,-15 0-1,23 0 183,-1-1-34,1 0 0,0 0-1,0-1 1,-1 1 0,1 0 0,0 0 0,0 0 0,0-1 0,1 1-1,-1 0 1,0 0 0,0-1 0,1 1 0,-1 0 0,0 0 0,1 0-1,-1 0 1,1 0 0,0-1 0,-1 1 0,1 0 0,0 0-1,1 0 1,0-1 38,1 1 0,-1 0 0,1 1 0,-1-1-1,1 0 1,-1 1 0,1 0 0,0-1 0,-1 1 0,1 0-1,0 0 1,-1 0 0,1 1 0,0-1 0,-1 1 0,1 0-1,3 0 1,-5 1 37,1-1 1,-1 0-1,1 0 0,-1 1 0,0-1 0,1 0 0,-1 1 0,0-1 0,0 1 1,0 0-1,0-1 0,0 1 0,0 0 0,-1 0 0,1-1 0,-1 1 0,1 0 1,-1 0-1,1 0 0,-1 0 0,0 0 0,0 0 0,-1 3 0,2-1 17,-2 0 1,1 0-1,0-1 0,-1 1 0,0 0 0,0 0 0,0-1 1,0 1-1,0-1 0,-1 1 0,0-1 0,0 1 0,0-1 1,0 0-1,-3 3 0,4-4-94,-1 0 0,0-1 1,0 1-1,0-1 0,0 0 0,0 0 1,0 0-1,-1 0 0,1 0 0,0 0 1,-1 0-1,1-1 0,0 1 0,-1-1 1,1 0-1,-1 1 0,1-1 0,-1-1 1,1 1-1,0 0 0,-1 0 0,1-1 1,-1 1-1,1-1 0,0 0 0,-3-1 1,2 0-11,1 0 0,-1 1 1,1-2-1,-1 1 0,1 0 1,0 0-1,0-1 0,0 0 1,0 1-1,0-1 0,1 0 1,-1 0-1,1 0 0,-1 0 1,1 0-1,0 0 0,0-4 1,-13-56-1015,14 63 1050,-1-7-101,-1 0-47,1 0 0,0-1 0,0 1-1,1 0 1,0 0 0,0 0 0,3-13 0,-1 19 189,0 0-1,1 0 1,-1 0 0,1 1-1,-1-1 1,1 1 0,-1 0 0,1 0-1,-1 0 1,1 0 0,-1 0-1,5 1 1,-1-1 70,-3 0-66,0 1 0,0-1 0,0 0 1,-1 1-1,1 0 0,0 0 0,0 0 0,0 0 1,-1 0-1,1 0 0,-1 1 0,1-1 1,-1 1-1,1 0 0,-1-1 0,4 6 1,-1-2 30,-1 0 0,0 1 0,0 0 1,-1 0-1,1 0 0,-1 0 0,2 7 1,0 3 173,0-1 1,-1 1 0,-1 0 0,-1 0 0,1 27 0,-3-42-239,-1 0 0,0 0 0,1 0 0,-1 0 0,0 0 0,0 0 0,0 0 0,0 0 0,0-1 0,0 1 0,0 0 0,0 0 0,0-1 0,0 1 0,0-1 0,-1 1 0,1-1-1,0 1 1,0-1 0,-1 0 0,1 0 0,0 1 0,0-1 0,-1 0 0,1 0 0,0 0 0,0 0 0,-2-1 0,2 1-14,-1 1 0,1-1 0,0 0-1,0 0 1,0 0 0,0 0 0,-1 0 0,1-1 0,0 1-1,0 0 1,0 0 0,0-1 0,-1 1 0,1-1 0,0 1-1,0-1 1,0 1 0,0-1 0,0 0 0,0 1 0,0-1-1,1 0 1,-1 0 0,0 0 0,0 0 0,1 0 0,-1 0 0,0 0-1,1 0 1,-1 0 0,1 0 0,-1 0 0,0-2 0,1 2-1,0 0 1,0 0 0,0 0 0,0 1 0,0-1 0,0 0 0,0 0 0,0 0 0,1 0-1,-1 0 1,0 0 0,0 0 0,1 0 0,-1 1 0,1-1 0,-1 0 0,1 0 0,-1 0-1,1 1 1,-1-1 0,1 0 0,0 1 0,-1-1 0,1 0 0,0 1 0,1-2 0,25 1-22,-10 2 218,-16-1-138,1 0 1,-1 1-1,0-1 1,0 0 0,1 1-1,-1-1 1,0 1-1,0 0 1,0-1-1,0 1 1,0 0 0,0 0-1,0 0 1,0-1-1,0 1 1,0 0 0,0 1-1,0-1 1,0 0-1,-1 0 1,1 0-1,-1 0 1,1 0 0,-1 1-1,1-1 1,-1 0-1,1 0 1,-1 1-1,0-1 1,0 0 0,0 1-1,0-1 1,0 0-1,0 3 1,0-2 24,0 0 0,0 0 0,0 0-1,0 0 1,0 0 0,-1 0 0,1 0 0,-1 0 0,1 0 0,-1 0 0,0 0 0,1-1-1,-1 1 1,0 0 0,0 0 0,-1-1 0,1 1 0,0 0 0,0-1 0,-1 0 0,1 1-1,-4 1 1,-1-1-175,-1 0-1,1-1 1,-1 0 0,0 0-1,0-1 1,1 0-1,-9 0 1,0 0-1014,14 0 1080,1 0 0,0 0-1,0 0 1,-1 0 0,1 0 0,0 0-1,0 0 1,-1 0 0,1 0-1,0 0 1,-1 0 0,1 0-1,0 0 1,0 0 0,-1 0-1,1-1 1,0 1 0,0 0-1,0 0 1,-1 0 0,1 0-1,0 0 1,0-1 0,-1 1-1,1 0 1,0 0 0,0 0 0,0 0-1,0-1 1,-1 1 0,1 0-1,0 0 1,0-1 0,0 1-1,0 0 1,0 0 0,0-1-1,0 1 1,0 0 0,-1-1-1,6-11-613,1-6 1666,-7 15-982,0 0 0,0-1 0,0 1 0,-1 0 0,1-1 0,-1 1 0,0 0 0,0 0 0,0 0 0,0 1 0,0-1 0,-4-3 0,5 6 244,13 0-123,31 0-440,-32 0-4005,-1 0-4346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2:18:24.2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254 15 160,'-26'-6'993,"3"3"96,-6 0 1121,-1 0-993,1 3-736,0 0-97,0 0-576,3 0-2146,6 0 1889,7 0-1665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37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3-01-15T08:24:46.1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18207 10808 29 0</inkml:trace>
  <inkml:trace contextRef="#ctx0" brushRef="#br0" timeOffset="15027.13">22193 14813 691 0,'-47'6'116'0,"15"34"-135"16,11 12 26-16,19 1-2 16,2 20 2-16,7 30 1 15,16 22 4-15,-2 5-9 0,-6-16 7 16,2-19-4-16,-8-24-11 16,-5-28-3-16,2-16-47 15,-6-27-34-15,0 0-110 16,-8-41-189-16,-10-29 286 15</inkml:trace>
  <inkml:trace contextRef="#ctx0" brushRef="#br0" timeOffset="15370.04">22112 14960 282 0,'0'0'462'16,"0"0"-431"-16,0 0-31 15,0 3-4-15,2-3 8 0,9 7 11 16,10 6 9-16,11 8 1 15,3 6-14-15,-3 4 10 16,-9 0-12-16,-6 2 3 16,-8-4-4-16,-9 0 4 15,0 0-6-15,0-6-7 16,-13-1 8-16,0-3-9 16,-2-1 4-16,0-3-2 15,6 0 2-15,-1-3-3 16,10 1 2-16,0-1-3 15,0 2-2-15,0 1 8 16,24-1-13-16,10-1 10 16,6-3-22-16,3-6-16 15,6 0-12-15,3 3-4 0,1 4-24 16,1 0-1-16,-2 6-25 16,-10 2-63-16,-10-4-160 15</inkml:trace>
  <inkml:trace contextRef="#ctx0" brushRef="#br0" timeOffset="18512.03">22947 15409 708 0,'-28'15'39'0,"15"4"-35"16,6-13 8-16,4-6-2 16,-2 8 6-16,1 7 1 15,2 7-4-15,-1 11-7 16,3 5 6-16,0-1-2 16,0 2-4-16,0-5-7 0,0-12-16 15,0-3-88 1,0-19-150-16</inkml:trace>
  <inkml:trace contextRef="#ctx0" brushRef="#br0" timeOffset="19046.54">23336 15329 492 0,'-23'25'345'16,"9"-7"-361"-16,9 1 6 15,5-19-2-15,19 0 16 16,15-8 3-16,10-11-10 16,6-2 2-16,4-6-1 15,-3 2 5-15,-4 3-3 16,-6-1 1-16,-8 6-43 15,-8 1-30-15,-11 5-58 16,-7 1-151-16</inkml:trace>
  <inkml:trace contextRef="#ctx0" brushRef="#br0" timeOffset="19299.88">23426 15121 488 0,'-21'5'238'0,"7"16"-207"15,7 5 45-15,7 8-45 16,0 5-23-16,21 25 12 16,2 9-1-16,3 5-11 15,0-3 9-15,-2-11-5 16,-3-19-5-16,0-11-5 16,-4-12-1-16,7-11-4 0,1-11 5 15,3 0-5-15,2 0 3 16,0-28-4-16,4 0-28 15,3-9-37-15,-1-3-65 16,1-7-96-16</inkml:trace>
  <inkml:trace contextRef="#ctx0" brushRef="#br0" timeOffset="93551.73">27498 6947 22 0,'124'128'2'16</inkml:trace>
  <inkml:trace contextRef="#ctx0" brushRef="#br0" timeOffset="182653.54">24801 9328 324 0,'0'19'205'0,"-20"5"-175"0,6-3-23 16,7-13 3-1,-2-1-8-15,1-1 4 0,-1-2-7 16,3-2 4-16,1 0 0 15,3-2-1-15,-2 0 1 16,-6-4 0-16,-1-21-3 16,-2-6-1-16,7 0 0 15,6 6 0-15,0 7-3 16,0 5 3-16,0 9 1 16,16 4 5-16,2 0 9 15,3 0 2-15,0 6 2 16,-5 11-5-16,-2 1 0 15,-5 3 0-15,-7-2-9 16,-2-3 4-16,0-1 0 0,0-7-7 16,0-2 4-16,-13-6-16 15,-1 0-12-15,-2-6 16 16,2-10 2-16,7 3 2 16,5 7 6-16,2 6-6 15,0 0 0-15,0 0 13 16,21 2-7-16,-1 15 0 15,-1-3-1-15,-8-2-1 16,-5-2 1-16,-2-7 1 16,-4-3 1-16,0 2 3 15,0-2-2-15,-4 0-9 16,-9 2 6-16,-4-2-10 16,4 0-11-16,0-23 3 0,1-14-2 15,12-10-14-15,0 5-3 16,0 11 15-16,14 16 15 15,4 15 10-15,3 0 15 16,0 23 9-16,-3 10-7 16,-8 3 7-16,-4-6-7 15,-3 2-2-15,-3-5-3 16,0-5-3-16,0-5-1 16,0-7-12-16,0-10-12 15,0 0-39-15,-5 0 8 16,-3-19-3-16,8 1-29 15,0 2-106-15</inkml:trace>
  <inkml:trace contextRef="#ctx0" brushRef="#br0" timeOffset="191881.75">18263 10583 346 0,'-60'-3'4'15,"-5"-48"-2"-15,-1-40-208 16</inkml:trace>
  <inkml:trace contextRef="#ctx0" brushRef="#br0" timeOffset="192421.89">17819 10407 680 0,'-19'37'46'0,"6"-19"-34"16,-4-18 75-16,4-22-58 15,-4-53-23-15,2-36 6 16,0-32-13-16,11-12 3 16,4 4 1-16,0 14-4 0,19 33 1 15,13 34-3-15,5 28 1 16,4 30 16-16,10 12 10 15,8 45 2-15,1 38-1 16,7 27-10-16,-7 17 4 16,-12 1 2-16,-6-4-12 15,-12-12-9-15,-6-15 0 16,-12-14 0-16,-10-19 0 16,-2-15 0-16,-4-15-11 15,-30-18-41-15,-11-16-25 16,-10-16-54-16,-16-40 3 15,2-15 6-15,0-8 67 16,5 10 52-16,11 15 24 0,14 15 65 16,9 14 11-16,9 8-4 15,10 6-2-15,5 5-20 16,6-5-50-16,3 0-6 16,29-8 21-16,14-10 2 15,19-2-28-15,6-6-10 16,14-7 0-16,7-6 0 15,7-4 0-15,7-1-40 16,4-1-268-16</inkml:trace>
  <inkml:trace contextRef="#ctx0" brushRef="#br0" timeOffset="193484.27">27693 10075 759 0,'0'42'14'0,"14"22"-16"16,30 11 8-16,7 12 12 16,1 12 10-16,-1 15 11 15,-10 0-10-15,-6-13-13 16,-10-16-7-16,-9-25-1 16,-7-22-7-16,-4-22 3 15,-5-12 2-15,-5-4 2 16,-29-35-14-16,-17-28 4 15,-11-27 3-15,5-20-2 16,2-10 0-16,4-7 1 16,14 4 1-16,16 9 0 15,14 12 2-15,7 20-3 16,5 19 3-16,25 13 4 0,4 13-6 16,6 14 1-16,6 13 0 15,2 10 6-15,-2 0-1 16,-2 27 0-16,-12 11 1 15,-12 11 5-15,-10 5-7 16,-5-7-1-16,-5-9 4 16,0-16-3-16,0-14-6 15,0-5 0-15,2-3-4 16,7 0 0-16,7-3 6 16,4-9-1-16,6 0-1 15,4 6 3-15,7 6-1 16,-1 4-2-16,6 31 0 15,-5 17 0-15,-12 16 0 0,-11 8 0 16,-14 12 0 0,0-3 0-16,-14-4 0 0,-18-11 0 15,0-18 0-15,0-15 0 16,0-19 0-16,-1-18-143 16,12-3-303-16</inkml:trace>
  <inkml:trace contextRef="#ctx0" brushRef="#br0" timeOffset="194817.29">21146 7054 136 0,'-6'-16'211'0,"-35"-13"-195"16,16-10 10-1,5 3-14-15,8 3-11 0,9 0-6 16,3-2 4-16,0-9 2 16,15-4-2-16,3-1 4 15,3-3-3-15,0 1 0 16,-6 3 1-16,-4 4 18 16,-1 9 30-16,-5 11 21 15,-5 4 1-15,0 6 3 16,0 8 17-16,0 2-7 15,-15 1-39-15,-2 3 9 16,8 7-36-16,5 53-14 0,4 46-1 16,6 43-2-1,16 31 2-15,-1 6 6 16,-6-6 1-16,-4-12 8 0,-7-17-18 16,-2-25 0-16,1-26 0 15,-3-32 0-15,0-29 0 16,0-18 0-16,0-14 0 15,0-7-44-15,0 0-21 16,4-25-14-16,8-19-57 16,4-9-48-16,5-1-41 15,2 10 36-15,-1 15 114 16,-7 17 113-16,-11 12 92 16,-2 0 56-16,-2 0-48 15,0 0-20-15,-4 0-54 16,-17 0 7-16,-5 0 16 0,0 0-23 15,-8 6-11-15,6 6-12 16,-2 5-34-16,-4 8-7 16,6 6 0-16,-12 4 0 15,-6 8 0-15,-12 3 0 16,-13 4 0-16,-12 2 0 16,-4-5 0-16,1-6 0 15,13-9 0-15,13-9 0 16,19-9 0-16,18-4 0 15,11-5-31-15,12-5-32 16,0 0-86-16,10-13 38 16,24-20-25-16,12-21-112 0</inkml:trace>
  <inkml:trace contextRef="#ctx0" brushRef="#br0" timeOffset="195529.72">21272 6367 465 0,'-34'14'309'0,"-2"3"-274"0,8 2 9 15,2-1 16-15,-2-3-24 16,-2 7-19-16,-6 8-3 16,-6 9 3-16,-6 15-10 15,-1 7-5-15,4 8 0 16,3-1-1-16,12-5-2 16,14-16-2-16,12-14-27 15,4-13-34-15,9-17-39 16,25-3-51-16,7-29-21 15,6-33-160-15</inkml:trace>
  <inkml:trace contextRef="#ctx0" brushRef="#br0" timeOffset="195673.86">21138 6418 493 0,'17'-8'129'0,"-6"8"-71"0,8 0 46 16,6 28-39-16,10 15-28 15,6 14-28-15,7 4-2 16,5 5-6-16,0 3-1 15,4 3-38-15,-6 11-103 16,-3 4-184-16</inkml:trace>
  <inkml:trace contextRef="#ctx0" brushRef="#br0" timeOffset="196467.16">20618 8017 777 0,'-27'15'30'15,"0"-1"-25"-15,3-6 14 16,-1-4-11-16,-3-1 0 16,0 1-4-16,-6 0-2 0,2 6 3 15,-7 9-1-15,-7 8 10 16,2 8-1-16,1 5 13 16,5-4 3-16,18-6-8 15,10-14-2-15,8-8-9 16,2-1-14-16,15 0-1 15,26 7 10-15,7 0-8 16,7-1 4-16,2-1-2 16,-3-2 1-16,6 0-26 15,-5-1-37-15,-5-5-108 16,-4-4-322-16</inkml:trace>
  <inkml:trace contextRef="#ctx0" brushRef="#br0" timeOffset="197105.25">21238 7939 621 0,'-26'14'63'15,"8"-3"38"-15,11-10-1 16,7-1-43-16,0 0-41 16,0 0-4-16,0 0-2 15,28 0 26-15,15-6-29 16,17-2-7-16,14-3 0 16,13 3 0-16,8 0 0 15,8 0 0-15,2-1 0 16,0-1 0-16,-9 2 0 15,-6 0 0-15,-12-1 0 16,-12 1 0-16,-10 0 0 16,-14-5 0-16,-10 1 0 0,-10 0-7 15,-5 1-72 1,-11 3-28-16,-3 4-71 0,-3 1-70 16</inkml:trace>
  <inkml:trace contextRef="#ctx0" brushRef="#br0" timeOffset="197405.08">22255 7636 109 0,'-12'0'571'0,"5"0"-556"15,5 0-2-15,2 0 24 0,6 0 37 16,24 13-31-16,11 1-27 15,4 5 7-15,0 0 0 16,2-1-8-16,-6 3 7 16,-7 4-11-16,-6-5 4 15,-11 8-4-15,-11 6 3 16,-6 5-8-16,-13 11-1 16,-29 6-5-16,-8 9-2 15,-8 7-14-15,1 5-31 16,3-1-40-16,13-1-97 15,14-15-451-15</inkml:trace>
  <inkml:trace contextRef="#ctx0" brushRef="#br0" timeOffset="198597.17">19963 8021 212 0,'10'-1'475'0,"3"1"-481"16,12 5-2-16,12 24 10 15,0 11 4-15,-7 12 21 16,-7 6-15-16,-12 2-2 16,-11-4 15-16,0-11 2 15,-2-7 3-15,-22-10-15 16,-8-11 3-16,-2-13-13 0,-5-4 4 15,-4-19-12-15,3-26 2 16,10-13 2-16,12 0-8 16,16 8-9-16,2 11 8 15,13 14 6-15,17 13-1 16,5 12 4-16,-1 0 3 16,-4 18 6-16,-7 18 2 15,-6 0-5-15,-10 2 7 16,-5-3-8-16,-2 2 6 15,0 1-9-15,0-3-1 16,0-6-2-16,0-6 0 16,0-11-16-16,2-10-32 0,7-2-49 15,1-18 15 1,-1-30-55-16,0-17-211 0</inkml:trace>
  <inkml:trace contextRef="#ctx0" brushRef="#br0" timeOffset="199183.21">22701 7717 422 0,'4'0'220'15,"1"11"-200"-15,4 13 33 16,5 3-5-16,0 2-12 15,0 2-20-15,-6-1-8 16,0-6 0-16,-6-6-6 0,-2-3 4 16,0-6-1-1,0-8-4-15,-16-1 6 0,-5 0-6 16,-2-22 0-16,5-15-4 16,2-4 6-16,8 5-6 15,8 11 4-15,0 13-4 16,3 3 3-16,20 9 9 15,7 0-6-15,2 0 9 16,-2 15-1-16,-9 14 11 16,-5 4-8-16,-16 0 2 15,0 0-3-15,-12-2-2 16,-20-8-7-16,-9-9-4 16,-3-11 3-16,3-3-9 15,4-11-3-15,9-18 0 16,12-2-2-16,9 3-8 0,7 9-19 15,0 12-25-15,26 7-49 16,17 13-44-16,3 26-387 16</inkml:trace>
  <inkml:trace contextRef="#ctx0" brushRef="#br0" timeOffset="200727.2">21300 6040 150 0,'9'-6'60'0,"0"6"-21"16,1 0 32-16,-4 0 0 16,-1 0 2-16,-1 0-24 15,-1 0-5-15,-3 0-2 16,0 0-10-16,0 0 7 16,0 2-8-16,-3 4-20 15,-18 6-6-15,-11 4-7 16,-5-1 6-16,-4 2-4 15,3-4 7-15,2-7-4 16,6-6 4-16,8 0 1 0,8-4-2 16,7-11-2-16,7-2-7 15,0-1 4-15,4 1 0 16,29 5-2-16,9 12 1 16,3 0 7-16,6 18 2 15,-5 19 8-15,-10 5 0 16,-10 6-3-16,-12-1 2 15,-14 1-4-15,0-1 0 16,-23-5-3-16,-14-9 0 16,-3-12-7-16,-1-15 3 15,2-6-5-15,5-27-4 16,9-23 2-16,12-9-7 16,13-6 5-16,0 16-3 15,26 13 5-15,6 17 0 16,8 19 4-16,1 9-2 0,-2 32 5 15,-5 11-1-15,-8 8 2 16,-14-6 4-16,-10-8-7 16,-2-12 5-16,0-13-6 15,-8-8 3-15,-9-13-16 16,-4 0-63-16,3-11-108 16</inkml:trace>
  <inkml:trace contextRef="#ctx0" brushRef="#br0" timeOffset="206121.07">21408 7939 605 0,'0'25'61'15,"-3"-5"-60"-15,1-7 33 16,0-11 3-16,-5 2 1 0,-7 2-17 16,-6-2-3-16,-8 7 4 15,-4-1 9-15,0-2 7 16,0-4-10-16,4-4-18 15,0-6-7-15,5-33 1 16,6-15-8-16,13-8 3 16,4 2-3-16,8 10 3 15,22 17-3-15,4 19 6 16,7 14 0-16,5 0 6 16,0 26 0-16,-7 18-6 15,-14 1 8-15,-8 4-1 16,-17-5 4-16,0-3-11 15,-8-9 5-15,-19-11-4 0,-10-13 1 16,-2-8-4-16,-2 0-1 16,-3-17 5-16,7-9-8 15,7-8 3-15,9 4-1 16,12-2-1-16,9 5-5 16,0 7 6-16,24 4 0 15,8 9 1-15,0 7 4 16,0 0-7-16,-2 13 10 15,-5 14 1-15,-9 3 5 16,-8 7 0-16,-8 1-12 16,0-3 0-16,0-8 0 15,-10-10 0-15,3-9 0 16,0-8 0-16,3 0-31 0,2-17-29 16,2-18-93-16,0-6-176 15</inkml:trace>
  <inkml:trace contextRef="#ctx0" brushRef="#br0" timeOffset="207710.96">25365 8142 696 0,'0'0'20'15,"-23"16"-54"-15,14-3 27 16,9-12 7-16,0 6 0 15,0 7 14-15,14 12 4 0,4 2 2 16,2 1 7 0,-3-6-3-16,-6-7-1 0,-2-7-12 15,-6-6 2-15,-1-3-5 16,-2 0 1-16,0 0-5 16,0 0 1-16,0-7-9 15,0-14 6-15,0-6-1 16,0 4-5-16,0 9 7 15,0 5-3-15,0 5 2 16,0 4 7-16,0 0 5 16,0 0-4-16,0 0 7 15,0 0-3-15,0 0 17 0,-5 0 20 16,-8 21-25-16,-11 33-26 16,-8 41 0-16,-7 35 0 15,-7 25 0-15,-9 11 0 16,-4 1 0-16,-4-6 0 15,6-21 0-15,13-26 0 16,7-31 0-16,15-35 0 16,12-30-51-16,5-13-18 15,5-5-116-15,0-34-42 16</inkml:trace>
  <inkml:trace contextRef="#ctx0" brushRef="#br0" timeOffset="208047.05">25422 8272 672 0,'-7'0'55'16,"-10"0"-17"-16,4 4 42 16,11-2-46-16,2-2-22 15,0 0-12-15,0 0 0 16,0 2 5-16,28 8-2 15,8 4 22-15,15 12-16 16,9 5 13-16,9-2-1 16,8 3 5-16,2-2-11 0,5-3-9 15,-7-2-6 1,2-4 0-16,-8-4 0 0,-9-5 0 16,-9-4 0-16,-9-4 0 15,-9-1 0-15,-15-2 0 16,-6 1-9-16,-11 0-36 15,-3 2-23-15,0 10-38 16,-3 1-151-16</inkml:trace>
  <inkml:trace contextRef="#ctx0" brushRef="#br0" timeOffset="208564.93">24937 9319 26 0,'-16'9'777'16,"5"6"-793"-16,2 2-9 15,9-8 23-15,0 2 8 16,0 8 1-16,0 7-7 16,9 7 3-16,0 1-2 0,-7-4 9 15,0-7 5-15,-2-4 12 16,0-7 6-16,0-7 2 15,0-3-4-15,0-2-13 16,0 0-4-16,0 0-2 16,0 0-6-16,0 0-7 15,0 0 2-15,0 0-3 16,0 0 6-16,0 0-5 16,0 0 3-16,2 0 5 15,8 0-5-15,6 0 9 0,14-4 7 16,11-15-14-16,10-4-4 15,2-8 0-15,5-4 0 16,1-8-18-16,3-20-83 16,9-15-180-16</inkml:trace>
  <inkml:trace contextRef="#ctx0" brushRef="#br0" timeOffset="208941.2">26235 8404 830 0,'-32'0'21'16,"6"0"11"-16,10 7 17 15,16-7-11-15,0 0-21 16,0 0-17-16,16 10 6 16,21 9 10-16,14 8-6 15,4 6-6-15,-3 0-4 16,-7 0 0-16,-13 0 0 16,-12-6 0-16,-10 0 0 15,-10-4 0-15,0 0 0 16,-17 3 0-16,-24 2 0 15,-12 0 0-15,-9-5 0 0,-7-6-16 16,-4-7-78-16,-1-6-58 16,11-4-129-16</inkml:trace>
  <inkml:trace contextRef="#ctx0" brushRef="#br0" timeOffset="209352.53">25070 7104 564 0,'-13'-19'133'0,"5"19"-126"15,-1 0 27-15,9 0 43 16,0 0-9-16,0 17-27 16,0 28-34-16,9 39 12 15,21 38 14-15,10 31 7 16,6 12-40-16,-7-3 0 0,-7-11 0 15,-2-16 0 1,-7-28 0-16,-4-22 0 0,-6-31 0 16,-6-25 0-16,0-19 0 15,-4-10-38-15,-3-14-66 16,0-34-58-16,0-24-126 16</inkml:trace>
  <inkml:trace contextRef="#ctx0" brushRef="#br0" timeOffset="209607.77">25165 6999 530 0,'-24'0'246'0,"4"22"-199"15,-1 16 36-15,8 9-29 16,1 7-32-16,-4 8-7 15,-3 2-1-15,-2-5-4 16,1-3-10-16,2-7 2 16,2-13-2-16,4-14 0 15,5-16 0-15,3-6-54 16,-1-10-93-16,5-31-39 16,0-21-271-16</inkml:trace>
  <inkml:trace contextRef="#ctx0" brushRef="#br0" timeOffset="209743.68">25218 7175 621 0,'43'33'169'16,"4"2"-84"-16,10-2 2 16,0-3-26-16,5-15-61 15,1 0 0-15,4-6 0 16,-1-5 0-16,-8-4 0 16,-10 0-69-16,-14 0-268 15</inkml:trace>
  <inkml:trace contextRef="#ctx0" brushRef="#br0" timeOffset="210747.74">25141 9730 549 0,'-43'35'162'16,"24"8"-134"-16,8-28 40 16,5-10-38-16,-4-5-16 15,-2 0-15-15,1-22-19 16,-3-15 3-16,1-7-1 15,6 3 0-15,2 10 18 16,2 13 0-16,3 11 5 16,0 5 1-16,0 0 2 15,6-2 3-15,9 2 2 16,-1 0-7-16,-2 2-5 0,-6 0 12 16,1 0 5-16,-7 16-4 15,0 9-6-15,0 4 3 16,-13-2-2-16,-10 0 15 15,2-10-10-15,0-7-6 16,0-10 9-16,6 0-16 16,1-25 3-16,5-14-6 15,9-3 4-15,0 5-5 16,21 2 2-16,17 10-6 16,15 8-25-16,12 9-91 15,17-2-231-15</inkml:trace>
  <inkml:trace contextRef="#ctx0" brushRef="#br0" timeOffset="211197.04">26515 8587 491 0,'0'14'337'16,"0"30"-320"-16,0 6 42 16,0-5-26-16,0-8-16 15,16-1-7-15,-2-7-10 16,-3-9 3-16,-6-7 2 0,-5-7-5 16,0-6 8-16,0 0 0 15,-9-5-6-15,-14-24-6 16,3-12 6-16,5-4-6 15,11-1 6-15,4 11-4 16,0 9-5-16,25 19 9 16,12 7 5-16,7 0 9 15,0 25 5-15,-1-1-21 16,-8 5 0-16,-10-4 0 16,-9-4 0-16,-11 0 0 15,-5-5 0-15,-2 3 0 16,-26-1 0-16,-11-3 0 0,-5-4 0 15,0-7 0-15,1-4 0 16,1-19-30-16,-1-35-42 16,1-33-74-16,1-22-213 15</inkml:trace>
  <inkml:trace contextRef="#ctx0" brushRef="#br0" timeOffset="211812.68">25266 6764 317 0,'-3'69'378'16,"-10"-7"-336"-16,-8-12-37 15,8-13 15-15,-2-16 10 0,-7-9-24 16,-3-2 2-1,-10-7-5-15,-5-3 2 0,-1 0-2 16,5-4 7-16,6-11 3 16,13-2 3-16,6 3-3 15,11-3-15-15,0 3 4 16,0-3-5-16,21 5 4 16,13 4-4-16,7 8 6 15,8 0 1-15,-1 12 11 16,-1 19 5-16,-11 2-7 15,-10-2 4-15,-13-6 1 16,-13-2 5-16,0 0-3 16,-23-2-11-16,-14-6-4 0,-6-12 7 15,-2-3-12 1,7-3 0-16,5-27 0 0,15-1-2 16,9 4 4-16,9 6-4 15,0 10 0-15,25 8-3 16,14 3 7-16,14 3-4 15,1 27 4-15,-5 7-21 16,-4 5-60-16,-13-1-94 16,-9-6-167-16</inkml:trace>
  <inkml:trace contextRef="#ctx0" brushRef="#br0" timeOffset="-214016.35">24357 16331 75 0,'-6'93'375'0,"-29"2"-301"15,-9-6-60-15,-9-7 59 16,-9-13-11-16,-16-6-36 16,-16-8-2-16,-19-17-5 15,-23-13 13-15,-24-25-10 0,-30-20-8 16,-26-56-2-16,-21-42-13 15,-13-47 2-15,-4-39-8 16,12-25-10-16,19-13-2 16,35-17 14-16,55-6-5 15,66 4 5-15,67 21-13 16,76 43-4-16,73 49 18 16,53 50 0-16,44 46 2 15,30 41 13-15,19 15 2 16,7 55 3-16,-13 32 22 15,-21 27-6-15,-34 26-5 16,-38 12-4-16,-44 10-14 16,-40 3-3-16,-40-3-3 15,-38 4-6-15,-31-5-27 16,-6-5-42-16,-45-3-97 0,-17-6-235 16</inkml:trace>
  <inkml:trace contextRef="#ctx0" brushRef="#br0" timeOffset="-212389.49">23379 8543 678 0,'-23'96'100'0,"-18"-2"-85"16,0-2-9-16,-10-7 37 16,-18-5-14-16,-18 7-11 15,-27 11 0-15,-19-1-13 16,-16 0 1-16,-23-1 4 16,-18-21-6-16,-18-18 1 15,-23-26-5-15,-24-31 1 16,-26-25-9-16,-25-57 2 15,-9-57-3-15,4-64 3 16,24-75-1-16,38-72-3 16,54-47 7-16,61-25-12 0,79 3 3 15,60 16-2 1,100 31 13-16,75 44-2 0,57 60 5 16,48 68 3-16,37 63-4 15,18 58 10-15,8 63-3 16,-16 49 4-16,-8 97 2 15,-16 78 16-15,-21 58 4 16,-28 39-2-16,-57 18-18 16,-59 0-4-16,-56 0-6 15,-57 2-8-15,-30-4-6 16,-34-17-40-16,-45-24-68 16,-13-42-185-16</inkml:trace>
  <inkml:trace contextRef="#ctx0" brushRef="#br0" timeOffset="-211699.67">27631 9390 284 0,'-80'114'411'0,"-31"8"-380"15,-17 7-22-15,-11-11 25 16,-11-23-10-16,-6-19 8 16,-12-20-22-16,-11-28-7 15,-12-28 0-15,-23-34-3 16,-25-57 1-16,-19-50-1 16,-9-58-3-16,12-72 6 15,24-85-9-15,38-66 3 16,50-40-5-16,61-15-9 15,80 16 5-15,62 44 8 16,94 67 4-16,69 81 6 16,44 94 2-16,27 69 1 15,19 56 3-15,-7 50-5 16,-11 50-4-16,-17 70 2 0,-29 56 13 16,-22 49-1-16,-41 41 2 15,-47 34-8-15,-41 22-6 16,-49 12-1-16,-42 23-9 15,-12 3-40-15,-57-2-110 16,-21-23-245-16</inkml:trace>
  <inkml:trace contextRef="#ctx0" brushRef="#br0" timeOffset="-210679.49">25231 10438 128 0,'-39'19'460'16,"-2"52"-425"-16,-12-3-3 16,0 18 43-16,-5 22-5 15,-4 28-23-15,0 43-21 16,-13 38-8-16,-11 40-11 16,-6 35-5-16,-6 33-4 15,-6 20 6-15,0 5-3 16,1-26 4-16,7-47-5 15,12-62-1-15,13-54-30 16,18-50-66-16,10-47-70 16,5-37-51-16,6-27-175 15</inkml:trace>
  <inkml:trace contextRef="#ctx0" brushRef="#br0" timeOffset="-210401.64">23578 12932 621 0,'20'129'58'16,"14"29"-54"-16,15 9 2 15,4-7 33-15,-7-15 11 0,-19-18-19 16,-3-22-19-1,-4-25 1-15,-4-26-2 0,1-25-6 16,1-18-3-16,5-11-6 16,9-15-8-16,7-41-31 15,3-24-48-15,1-20-80 16,-2-12-303-16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37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3-01-15T08:57:59.6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15169 3812 270 0,'-17'101'448'0,"-20"-14"-392"15,-1-3-47-15,-4-8 54 16,-2-6-32-16,-7-8-5 16,-13-10-5-16,-15-7-10 15,-13-3-9-15,-18 0 7 16,-14-8-7-16,-21-12 0 15,-11-21 3-15,-16-2-2 16,-6-51 0-16,5-33 3 0,8-43-4 16,9-36-1-16,21-44-11 15,28-28-6-15,49-19 2 16,56 18 0-16,32 28 8 16,83 41-1-16,41 52 2 15,41 33 2-15,28 36 14 16,15 28 10-16,3 19 7 15,-13 23 8-15,-23 33-13 16,-26 18-14-16,-24 26-9 16,-29 20 0-16,-27 20 0 15,-26 20 0-15,-22 9 0 16,-17-5 0-16,-23-15 0 16,-11-16 0-16,-6-27 0 0,-40-13-45 15,-20-11-79 1,-15-20-233-16</inkml:trace>
  <inkml:trace contextRef="#ctx0" brushRef="#br0" timeOffset="4065.71">14455 1948 555 0,'0'-21'143'16,"-9"9"-125"-16,-2 12-13 15,-4 0-3-15,4-12 6 16,-8-20 8-16,-1-17-4 15,-1 3-4-15,-2 9 5 0,0 17 7 16,-2 11 0-16,-5 7 0 16,-4 2-6-16,-4 2 1 15,8 27-7-15,8 17 4 16,12 14-6-16,10 16-4 16,5 22-2-16,25 1 2 15,7-14 0-15,2-15-3 16,4-26 3-16,6-19-3 15,2-13 0-15,-1-12-2 16,1 0-1-16,-6-27-21 16,4-14-47-16,-8-15-104 15,1-15-256-15</inkml:trace>
  <inkml:trace contextRef="#ctx0" brushRef="#br0" timeOffset="4665.92">14522 1341 602 0,'-10'0'162'16,"1"0"-156"-16,7 0-19 15,2 0 4-15,7 9 11 16,16 7-3-16,7 15 6 16,0 5-5-16,-2 5 1 15,-6 2 1-15,-1-5-2 0,-7-13 3 16,-7-17-1 0,-7-8 0-16,0-12 1 0,0-11 7 15,0 8 12-15,0 7-6 16,-2-5-14-16,2-17-6 15,0-6-3-15,9 11 3 16,16 15 4-16,10 10 1 16,1 17 4-16,-1 9 2 15,-3-1 4-15,-7 0-4 16,-6-10 6-16,-8-13 9 16,-6-2-3-16,-3-23 8 15,-2-12-9-15,0-11-10 16,0-14-10-16,0-4-28 15,2 4-29-15,10 14-30 0,6 25-52 16,3 21-49 0</inkml:trace>
  <inkml:trace contextRef="#ctx0" brushRef="#br0" timeOffset="5362.69">14876 2174 606 0,'-7'-2'84'15,"-3"0"-84"-15,8 2-6 16,2-2 8-16,0 2 18 16,0 6 5-16,2 33-19 15,15 15 0-15,6 12 18 16,3-1 9-16,-2-12-13 16,2-20-12-16,-5-22 0 0,-6-11-2 15,-7-23 8-15,-6-21 4 16,-2-7 0-16,0-7-10 15,0-13-2-15,-19 1-3 16,-6 4 1-16,-3 16 1 16,4 23 5-16,0 15 4 15,1 10-1-15,4 2-8 16,2 0-5-16,5 0-2 16,3 0-49-16,4 0-67 15,5 9-185-15</inkml:trace>
  <inkml:trace contextRef="#ctx0" brushRef="#br0" timeOffset="14228.69">15479 2685 354 0,'0'0'208'16,"-19"-4"-183"-16,1-6-14 15,-2 10 29-15,-4 7-17 16,-10 27 9-16,-15 2-6 16,-11 3-13-16,-9-6 17 15,-10-4-11-15,-17-8-1 16,-9-13-4-16,-19-8-5 16,-12 0-4-16,-13-21-1 15,-8-18 0-15,5-28 0 16,9-32-1-16,12-46-3 15,18-41-2-15,21-40-6 0,24-28 6 16,26-18 1-16,42-1 0 16,30 18-6-16,62 35 3 15,39 41 1-15,19 50 0 16,18 40 3-16,11 38 2 16,10 32 10-16,6 19 1 15,-6 0 1-15,-8 27-8 16,-10 6-2-16,-15 6-2 15,-8 13 1-15,-15 24 0 16,-15 26 1-16,-24 28 1 16,-32 28 4-16,-30 22 1 0,-30 6-4 15,-6 3-9 1,-45-3-14-16,-8-6-49 0,-8 5-95 16,3-5-87-16</inkml:trace>
  <inkml:trace contextRef="#ctx0" brushRef="#br0" timeOffset="17130.75">15474 12591 480 0,'-37'71'63'0,"-23"-5"-27"15,-27-6 43-15,16-4-2 16,-19-17-24-16,-16-12-9 16,-22-16-11-16,-24-11-7 15,-19-9-8-15,-22-32-5 0,-19-21-9 16,-15-19-1 0,-13-22-3-16,-10-19 1 0,-6-9-2 15,-6-6 4-15,11 16-3 16,21 21 4-16,35 25-2 15,47 21-2-15,47 6 2 16,46 5-2-16,48-4 0 16,25-6-2-16,67 2 2 15,49 5 0-15,43 8 3 16,32 14-2-16,22 14-1 16,12 6 5-16,6 0-2 15,9-9-1-15,-1-10 1 16,6-5-1-16,-2 3-2 0,-5 11 2 15,-12 5-3-15,-23 9 3 16,-21 9-2-16,-21 31 0 16,-24 17 0-16,-25 17 3 15,-19 13-4-15,-25 6-2 16,-18 4 4-16,-24-8-3 16,-30-1-2-16,-14-12-23 15,-32-1-34-15,-28-1-49 16,-9-3-88-16</inkml:trace>
  <inkml:trace contextRef="#ctx0" brushRef="#br0" timeOffset="18900.5">12200 11582 458 0,'-18'0'136'0,"6"0"-124"16,5 0 26-16,5 3 15 15,2 1 6-15,0 3-11 16,0 7-19-16,0 9-17 16,7 14-9-16,9 16 7 15,0 16 7-15,-2 12-6 16,-2 14-4-16,-6 10 0 15,-4 9-4-15,-2 7-1 16,0 7-1-16,0-8 2 0,-11-12-2 16,-7-19 0-16,-3-25-2 15,3-19 3-15,-1-13-2 16,1-14 3-16,6-5-3 16,5-6-1-16,7-6 5 15,2-1-7-15,33 0 5 16,18 0 6-16,18 0 3 15,12 0 6-15,14 0-3 16,7-8-5-16,8-9-1 16,8-1 2-16,4-1 2 0,7 2 1 15,7 1-9 1,5-1-4-16,9 1 0 0,-1-1 0 16,3 2 0-16,6 4 0 15,-4 4 0-15,3 0 0 16,4 2 0-16,0-6 0 15,3-4 0-15,-7 1 0 16,-7 0 0-16,-7 2 0 16,-10 3 0-16,-8 5 0 15,-7 4 0-15,-20 0 0 16,-12 6 0-16,-24 6 0 16,-17 0 0-16,-19-5 0 15,-19-7 0-15,-9 0 0 16,-19-4 0-16,-25-19-36 15,-11-1-104-15,-5 1-133 0</inkml:trace>
  <inkml:trace contextRef="#ctx0" brushRef="#br0" timeOffset="19729.24">12527 11376 432 0,'22'52'441'0,"8"16"-419"16,4-15-18-16,24-20 5 16,26-28 16-16,8-5 12 15,21-20-7-15,15-12-7 16,22-5-23-16,13-7 0 15,21 4 0-15,15 4 0 16,2 5 0-16,13 10 0 16,-4 7 0-16,-13 7 0 15,-12 5 0-15,-21 2 0 16,-25 0 0-16,-14 0 0 0,-17 5 0 16,-13-3 0-16,-13-2 0 15,-15 0 0-15,-17 2 0 16,-10 8 0-16,-16 9 0 15,-7 4 0-15,-8 10 0 16,-7 8 0-16,-2 11 0 16,0 7 0-16,0 8 0 15,0-1 0-15,0 0 0 16,0-3 0-16,10-5 0 16,8-6 0-16,1-5 0 15</inkml:trace>
  <inkml:trace contextRef="#ctx0" brushRef="#br0" timeOffset="32160.6">13164 16859 242 0,'-11'-19'329'15,"4"9"-257"-15,5 10-69 16,2 0 1-16,0-5 25 16,0 5 29-16,0 0 3 15,0 0-11-15,0 0-7 16,0 0-7-16,0 0-3 15,-2 0-10-15,2 5-15 16,0 13-11-16,0 18 5 16,0 16-1-16,4 14 3 15,12 12-2-15,-2 14-1 0,-3 1 4 16,-2 2 0 0,-4 4-4-16,-5 1 2 0,0-11-2 15,0-15 0-15,-12-16 2 16,6-16-2-16,1-9 1 15,3-8-3-15,2 1 0 16,0-2 2-16,0-8 0 16,0-2-2-16,4-5 0 15,15 1-1-15,3-2 1 16,6 3 3-16,4 1-4 16,8-2 4-16,6-6-3 15,11 7 0-15,3-8 4 16,23 7-1-16,8-4 1 0,20 2-3 15,18-2 0 1,5-2 0-16,8 1 0 0,-3-3 0 16,-4 2 0-16,-6-4 0 15,-10 0 0-15,-10 0 0 16,-19 0 0-16,-19 0 0 16,-20 0 0-16,-19 0 0 15,-19 0 0-15,-11 0 0 16,-2 0 0-16,0 0-25 15,-23 0-112-15,-13 4-77 16,-3-4-70-16</inkml:trace>
  <inkml:trace contextRef="#ctx0" brushRef="#br0" timeOffset="32864.75">13392 16681 690 0,'-23'-2'59'0,"10"2"-51"15,5 0 34-15,8 0 17 16,0 0-19-16,0 0-9 15,12 2-5-15,36 21 26 16,19-1-36-16,13 3-16 16,10-13 0-16,-2-5 0 15,6-7 0-15,7 0 0 0,5-7 0 16,6-5 0 0,6 2 0-16,2 2 0 0,-1 1 0 15,-1 3 0-15,-13 0 0 16,-8 0 0-16,-12 2 0 15,-12-3 0-15,-13 2 0 16,-11 3 0-16,-15 0 0 16,-4 0 0-16,-9 8 0 15,-3 6 0-15,1 5 0 16,-6 6 0-16,2 7 0 16,-4 14 0-16,3 17 0 15,4 12 0-15,3 11 0 16,2 17 0-16,3 15 0 15,-2 9 0-15,4 1 0 16,-5-14 0-16,-2-10 0 0,-5-19 0 16,-2-16 0-16,0-10 0 15,-6-18 0-15,0-3 0 16,-1-13 0-16,-5-9 0 16,2-10-48-16,1-6-133 15,4 0-118-15</inkml:trace>
  <inkml:trace contextRef="#ctx0" brushRef="#br0" timeOffset="34448.04">14743 18134 254 0,'-64'38'232'15,"-4"-5"-194"-15,4 4-13 16,-3-3 44-16,-2-6-14 16,3-5-20-16,-9-4-7 15,-2-17-25-15,-2-2-30 16,-5-11-9-16,-6-22 30 15,2 0-17-15,-1-6 37 16,1-3-10-16,7 1 10 16,1-3-6-16,-1 3-4 15,-2-7 16-15,-1-3-15 0,1-3-4 16,5-6 2 0,-1-6-2-16,6-1-1 0,5-8 1 15,12 2-3-15,5 4 2 16,10 9-1-16,9 9 2 15,6 6 0-15,10 8 4 16,9-6 2-16,7 1 1 16,0-16-1-16,32-2 4 15,14-5 6-15,11-2 1 16,15 0-3-16,6 1 8 16,7 0-4-16,12-4-8 15,9 7-3-15,11 8-2 16,19 11-2-16,16 17 4 15,9 13-1-15,8 7-1 16,0-1-6-16,-10 4 1 0,-14-3 0 16,-10 7 1-16,-6 0-2 15,0 30 5-15,-2 37 12 16,-1 21-7-16,-14 26 2 16,-17 13-6-16,-19 1-1 15,-23 1 0-15,-21-8-2 16,-16-3-1-16,-16-4 2 15,0-10-5-15,-32-9-7 16,-14-6-9-16,-9-10-11 16,-5-17-26-16,-2-10-57 15,0-20-25-15,6-8-134 16</inkml:trace>
  <inkml:trace contextRef="#ctx0" brushRef="#br0" timeOffset="35114.83">15451 18087 656 0,'-48'51'103'16,"-10"6"-94"-16,-9-5 57 16,-8-9-4-16,-13-6-36 15,-16-8-12-15,-18-14-1 0,-17-15-10 16,-25 0-3-16,-17-38 3 16,-13-14-7-16,-8-10 11 15,-1-8-6-15,10-11 1 16,15 0-1-16,22-3 0 15,25-2 1-15,23-2-3 16,30-8-3-16,25 1 2 16,32-8-1-16,21-9-2 15,14-9 3-15,39-5-3 16,18 0-1-16,23 6 2 16,15 12 1-16,18 19-2 15,21 28 4-15,23 27 3 16,22 34 7-16,21 10 5 0,2 50-6 15,-4 22-1 1,-14 6 2-16,-23 3-4 0,-26 2 0 16,-22-1-2-16,-19-4-2 15,-20-7 2-15,-21-6 0 16,-15-5-5-16,-17 2-29 16,-17-11-63-16,-11 1-88 15,-7-6-410-15</inkml:trace>
  <inkml:trace contextRef="#ctx0" brushRef="#br0" timeOffset="37950.53">15534 17693 33 0,'0'-8'287'0,"0"4"-270"16,2 4-22-16,1-4 12 16,1 4 21-16,-4 0 17 15,0 0 32-15,0 0 2 16,0 0-15-16,0 0-20 16,0 0-16-16,0 0-16 15,12 0-11-15,20 0 2 16,28 0 3-16,21 0 5 15,20 0 15-15,16 14 1 16,5-1-8-16,13-3-2 16,6-6 5-16,11 0-1 15,16-4-11-15,11 0 0 0,12 0-1 16,2 0 1-16,5 0-9 16,6-8 4-16,-1-7-2 15,5-3-2-15,1-7 1 16,2-5 6-16,5-10-5 15,-4 2 5-15,-2 1 1 16,-10 4-8-16,-11 0 5 16,-9 0-2-16,-17 4-2 15,-14 0 0-15,-11 2-2 16,-23 8 1-16,-16 4 0 16,-25 5-1-16,-26 10 0 15,-14 0 0-15,-19 0 1 16,-13 0 1-16,-2 0 2 15,0 0 3-15,0 0 0 0,0-4 11 16,0 4-14-16,0 0-3 16,0 0-1-16,0 0-3 15,13 0 2-15,6 0 2 16,9 0 0-16,4 0-1 16,2 4 0-16,3 3-1 15,-1-4 2-15,9 2 0 16,-4-1-2-16,5 0 3 15,0-2-4-15,-3 6 3 16,-5 3-1-16,-4-3 0 16,-8 2 1-16,-9-6 0 15,0 3-2-15,-6-3 0 0,4-4 3 16,-2 4-4-16,8-4 3 16,7 4-1-16,2 2 0 15,4 3 0-15,-4-2 1 16,-2 0-1-16,-8-3 0 15,-4 3 0-15,-7-3-4 16,-4 4-15-16,-5-4-29 16,0-4-55-16,0 0-56 15,0 0-49-15,0-8-200 16</inkml:trace>
  <inkml:trace contextRef="#ctx0" brushRef="#br0" timeOffset="38271.75">21208 17190 595 0,'0'0'45'0,"0"15"-30"16,0-11 13-16,0 4 10 16,11 2 7-16,6 1-18 15,0-3-19-15,9 1-6 16,-1 1 0-16,3-5-2 15,-6 13 3-15,-1 2 1 16,-2 7 5-16,-8 6 17 16,-8 0 1-16,-3 6-4 0,0-1-3 15,-12-5-3 1,-9 0-4-16,-4-7-2 0,-1-4-10 16,4-3-3-16,1-11-14 15,2-8-18-15,4 0-35 16,0 0-49-16,7 0-35 15,5-10-241-15</inkml:trace>
  <inkml:trace contextRef="#ctx0" brushRef="#br0" timeOffset="40846.14">25004 17138 71 0</inkml:trace>
  <inkml:trace contextRef="#ctx0" brushRef="#br0" timeOffset="42646.24">24856 16855 699 0,'-11'0'126'0,"-1"18"-102"16,10 20 32-16,2 13-23 16,0 7-24-16,25 21-5 0,-1-3-1 15,-1-1 0-15,-3-13-3 16,-6-10 1-16,-5-10-8 16,-7-18-12-16,-2-9-15 15,0-15-39-15,-8-5-94 16,-18-42 2-16,-4-19 29 15,-2-15-182-15</inkml:trace>
  <inkml:trace contextRef="#ctx0" brushRef="#br0" timeOffset="42938.49">24799 17058 92 0,'-2'-25'304'0,"2"21"-120"15,0 4-58-15,18 14-23 16,19 19-30-16,12 4-23 16,1-3-15-16,5-9-15 0,5-7-8 15,-5-18-4-15,-9 0-6 16,-7-10 0-16,-12-28 1 15,-10-13-2-15,-10-11 2 16,-5-9-4-16,-2 1 3 16,0 12-2-16,0 25 0 15,0 19-1-15,0 9 3 16,2 5 1-16,13 7-3 16,12 33 0-16,8 27 0 15,8 14 0-15,-6 4 0 16,-8-19 0-16,-3-15 0 15,-5-13 0-15,-8-5 0 16,0-14 0-16,-7-5 0 0,-1-3-101 16,-3-8-105-1,2-3-186-15</inkml:trace>
  <inkml:trace contextRef="#ctx0" brushRef="#br0" timeOffset="43958.48">25876 16936 816 0,'-20'12'75'0,"5"2"-57"16,6-7 21-16,9-7-23 16,0 0-14-16,2 0-7 15,22-15 6-15,6-3 0 16,2-3-11-16,-4 7-7 15,-8 1-5-15,-12 13 9 16,-2 0 7-16,-6 0 6 0,0 0 3 16,0 0 0-16,-6 13 1 15,-7-3-1-15,0-1-1 16,3-4-1-16,5-5-11 16,3 0-5-16,2 0 5 15,0 0 6-15,0 4 3 16,0-4-1-16,0 0 0 15,0 0 1-15,0 0 2 16,0 0-1-16,0 0 2 16,0 0 3-16,0 0 5 15,0 0 14-15,0 0 15 16,0 0 0-16,0 7-2 0,-9 5-37 16,-5 7 0-1,-2 13 0-15,-5 21 0 0,4 0 0 16,0 14 0-16,6-8 0 15,1-7 0-15,3 0 0 16,-2-8 0-16,-3-7 0 16,-3-8-23-16,-4-11-58 15,-7-18-91-15,4 0-72 16,-1-33-233-16</inkml:trace>
  <inkml:trace contextRef="#ctx0" brushRef="#br0" timeOffset="44108.64">25623 17068 568 0,'0'-6'213'0,"11"6"-159"0,10 10 18 16,13 22 2 0,15 6-32-16,3 6-42 0,10 1 0 15,4-6 0-15,-2-1 0 16,-2-6 0-16,-4-12-24 16,-6-1-128-16,-8-15-229 15</inkml:trace>
  <inkml:trace contextRef="#ctx0" brushRef="#br0" timeOffset="44311.07">26248 16987 869 0,'-18'12'85'16,"4"13"-60"-16,14-6 2 0,0-15-25 15,32-4 13-15,19 0-15 16,9 0 0-16,-2 0 0 15,-6 0 0-15,-6-7 0 16,-11-4-12-16,-12 1-67 16,-14 5-96-16,-7 5-162 15</inkml:trace>
  <inkml:trace contextRef="#ctx0" brushRef="#br0" timeOffset="44460.64">26400 17290 615 0,'-13'18'253'15,"10"-10"-245"-15,3-1-2 16,5-7-1-16,25-3 23 0,13-19-23 16,8-15-4-1,5-7-16-15,-2-1-77 0,1 1-68 16,-10 3-214-16</inkml:trace>
  <inkml:trace contextRef="#ctx0" brushRef="#br0" timeOffset="44723.94">26821 16962 787 0,'0'37'105'0,"0"4"-100"15,16-5 37-15,16-8-9 16,10-12-19-16,-1-4-12 0,6-12 2 16,-8 0-2-16,-5-14-1 15,-13-17-2-15,-10-9 0 16,-6-1 0-16,-5-3 2 15,-16 7 1-15,-26 4 2 16,-12 18-1-16,-4 7 9 16,-2 8-3-16,7 4-9 15,12 15 0-15,9 4 0 16,13-9 0-16,17 1-37 16,2-5-254-16</inkml:trace>
  <inkml:trace contextRef="#ctx0" brushRef="#br0" timeOffset="49868.95">24413 16726 150 0,'-30'0'347'0,"-7"15"-319"15,4 29-14-15,22-11-8 16,9 12 3-16,2 7-6 0,0 2-2 16,19 1-4-16,3-11-36 15,1-7-140-15</inkml:trace>
  <inkml:trace contextRef="#ctx0" brushRef="#br0" timeOffset="50035.21">24419 17524 566 0,'-16'29'77'16,"16"-5"-72"-16,0 3-10 15,30-2 2-15,16-2-29 16,14 2-120-16</inkml:trace>
  <inkml:trace contextRef="#ctx0" brushRef="#br0" timeOffset="51322.9">25576 18327 669 0,'-2'0'66'16,"-28"14"17"-16,14 16 6 16,-2 3-47-16,2 18-21 15,-3 11-5-15,6 5-11 16,-2-1-3-16,4-6-3 15,-3-9-1-15,-2-11-17 16,0-17-26-16,-2-10-70 16,-7-13-11-16,-3-9 11 15,-2-32-69-15,0-18-30 16</inkml:trace>
  <inkml:trace contextRef="#ctx0" brushRef="#br0" timeOffset="51443.05">25201 18572 137 0,'-6'-28'203'0,"6"20"-21"15,0 8-54-15,0 0-37 16,30 4-39-16,16 23 10 15,16 9-39-15,7 5-20 16,-2-2-1-16,1-1-3 16,1-1-68-16,-4 0-71 15,-10-8-129-15</inkml:trace>
  <inkml:trace contextRef="#ctx0" brushRef="#br0" timeOffset="51684.78">26004 18549 721 0,'-9'16'129'16,"0"1"-120"-16,5-7 3 16,4-10-4-16,2 0-11 15,28 0 7-15,13 0-3 16,6-8-1-16,1-11-4 15,-6-2-27-15,-9 7-18 16,-7 1-18-16,-15 7-16 16,-6 6-47-16,-7 0-152 15</inkml:trace>
  <inkml:trace contextRef="#ctx0" brushRef="#br0" timeOffset="51818.38">26066 18683 657 0,'-15'8'85'16,"6"3"-39"-16,3-9 4 15,6-2-32-15,8 0-13 16,29 0 1-16,18 0-4 16,14 0 2-16,6-19-52 15,2-8-123-15</inkml:trace>
  <inkml:trace contextRef="#ctx0" brushRef="#br0" timeOffset="52149.68">26720 18024 887 0,'-27'25'56'0,"10"-2"-46"16,13-12 4-16,4-11-19 15,11 0 4-15,24 0 3 16,11 0-3-16,3-2 2 0,3-7 0 16,-6 9 1-1,-5 0-4-15,-6 0-9 0,-10 0-27 16,-10 7-52-16,-9 5-86 15,-6 7-230-15</inkml:trace>
  <inkml:trace contextRef="#ctx0" brushRef="#br0" timeOffset="52464.46">26768 18234 540 0,'-27'13'196'0,"11"-4"-156"16,6 2 50-16,8-7-34 15,2-4-38-15,0 0-12 16,0 5-6-16,2 9 0 0,15 15 1 15,1 12 2-15,-4 11 0 16,-5 6-3-16,3 2 5 16,-6-4 1-16,3-13 4 15,6-10 3-15,0-5-9 16,13-12 0-16,9-3-1 16,9-13 1-16,6 0-1 15,2-3 1-15,-3-18-2 16,-6-1 3-16,-3 3-4 15,-3 0 0-15,-14 5 4 16,-9 3-5-16,-8 6 0 16,-6 1 0-16,-2-9 0 15,-2-8-6-15,-22-14-25 16,1-19-75-16,12-6-121 16</inkml:trace>
  <inkml:trace contextRef="#ctx0" brushRef="#br0" timeOffset="54248.16">27742 18931 535 0,'0'45'61'0,"0"-13"12"16,0-13 63-16,-2-15-61 15,-1-4-23-15,-4 0-30 16,-11-8-19-16,-12-30-1 15,-9-24-4-15,-10-24 2 16,6-23-2-16,1-13 4 16,10 3-2-16,16 3 0 15,12 21-2-15,4 18 2 16,9 16-1-16,21 20 0 16,4 12 5-16,5 9-4 0,7 7 4 15,0 13-2-15,-4 0 3 16,-10 0-5-16,-14 0 5 15,-6 10-4-15,-12 3 6 16,0 8-4-16,0 1-4 16,-23 11 4-16,-7-4-6 15,0-6 2-15,9-8 2 16,8-7-2-16,10-4 1 16,3-4-2-16,0 0-5 15,9 2 3-15,26 2 7 16,8 7-5-16,3-3 2 15,-7 7 2-15,-7 3 1 0,-13 1 2 16,-14 4 12-16,-5 5 7 16,-5 12-22-16,-25 1-2 15,-4-4 0-15,0-9 0 16,8-14 0-16,5-12-3 16,10-2-53-16,11-20-53 15,0-22-73-15,30-5-280 16</inkml:trace>
  <inkml:trace contextRef="#ctx0" brushRef="#br0" timeOffset="59632.49">28138 17722 418 0,'-17'-8'313'15,"6"8"-282"-15,-1 0-4 16,7 0 43-16,1 4-24 16,0 5-17-16,1 5-15 0,1 11-5 15,2 8-4-15,0 13-2 16,7 7 2-16,14 9 3 15,1-6 2-15,1 0-1 16,-4-8 4-16,1-5-7 16,-3-7 1-16,-4-12-7 15,-3-5 0-15,-6-8 0 16,-1-8 0-16,-3-3 0 16,2 0 0-16,2 0 0 15,8-5 0-15,2-31 0 16,7-21 0-16,1-29 0 15,6-3 0-15,0-6 0 0,-3 18 0 16,1 13 0-16,-9 16 0 16,-2 11 0-16,-4 4 0 15,-5 15 0-15,-2 7 0 16,-4 7 0-16,0 4 0 16,0 0 0-16,0 0 0 15,0 0 0-15,0 0 0 16,0 0 0-16,0 0 0 15,0 0 0-15,0 0 0 16,0 0 0-16,0 0 0 16,0 0 0-16,0 0 0 15,0 0 0-15,0 0 0 16,0 0 0-16,0 0 0 16,0 0 0-16,0 0 0 15,0 4 0-15,0 0-53 0,2 3-137 16,7 8-159-16</inkml:trace>
  <inkml:trace contextRef="#ctx0" brushRef="#br0" timeOffset="61912.83">28312 18610 399 0,'-39'0'349'15,"18"9"-281"-15,10-7-68 16,6-2 12-16,5 0 14 16,0 0-6-16,0 0-19 15,30 0 6-15,16-11 10 16,14-7-3-16,6-2-6 0,2-8-4 16,-6 4 0-16,-8-8-2 15,-5 3 1-15,-14 3-7 16,-12-3-19-16,-10-1-56 15,-11 12-46-15,-2 3-8 16,-2 11-143-16</inkml:trace>
  <inkml:trace contextRef="#ctx0" brushRef="#br0" timeOffset="62152.54">28406 18650 89 0,'-34'33'544'15,"12"-10"-517"-15,5-5 20 16,12-14 51-16,5-4-50 0,0 0-24 15,0 0-9 1,0 0 3-16,0 0-8 0,22 0 9 16,10-4 1-16,7-5-15 15,4-11 0-15,1-2-5 16,-1-3 3-16,2-6-2 16,-6 2 0-16,-3 0-4 15,-4 6-5-15,-4 3-8 16,-5 3-28-16,-5 2-44 15,-4 1-80-15,-5 3-298 16</inkml:trace>
  <inkml:trace contextRef="#ctx0" brushRef="#br0" timeOffset="67358.43">23525 17091 370 0,'4'33'39'15,"0"23"-19"-15,9 25 67 16,-11-22-17-16,-2 4-14 16,0-1 15-16,0-6-2 15,-2-4-11-15,-15-13-18 16,0-5-18-16,2-17-10 0,-4-8-7 16,-11-9-10-16,-18-4-11 15,-16-35-6-15,-17-30 12 16,-11-26-9-16,2-23 1 15,10-4 6-15,20-3 12 16,28 7-4-16,27 11 2 16,5 3 1-16,44 13-3 15,20 17 6-15,17 11 0 16,11 22 9-16,12 11 3 16,6 21 3-16,7 9-1 15,0 6-5-15,-8 39-2 16,-12 22 1-16,-22 17-3 0,-22 16-6 15,-23 10 5 1,-25 8-3-16,-5-6 0 0,-35-11 0 16,-20-8-4-16,-9-16-22 15,-7-17-23-15,6-18-4 16,5-26-4-16,12-16-44 16,18 0-66-16,14-11-198 15</inkml:trace>
  <inkml:trace contextRef="#ctx0" brushRef="#br0" timeOffset="74618.72">24244 15598 516 0,'0'18'35'0,"0"0"-42"15,0-7 12-15,0 0-1 16,-4 12 7-16,-15 10 12 16,-8 9-12-16,-13 5 9 0,-12 4 4 15,-12-3-6 1,-6 0-3-16,-8-12 7 0,-7-6 1 16,-9-15 3-16,-13-11-9 15,-11-4 8-15,-16-15-15 16,-11-28 1-16,-12-13-4 15,6-19-6-15,8-6 1 16,21-3 0-16,23 7-1 16,21 7-2-16,24-5 2 15,22-6 0-15,17-18-1 16,15-13 2-16,0-10-6 16,34-2 9-16,17 2-6 15,7 12 7-15,13 13-3 16,9 20 4-16,19 21-1 15,21 19 2-15,15 22-5 0,20 15 7 16,10 9-2-16,3 30-6 16,0 10 6-16,-7 7-7 15,-14 6 3-15,-8-1-4 16,-13 5 4-16,-11 10-4 16,-9-1 4-16,-7 6-2 15,-10-5-2-15,-12-5 6 16,-15-5-8-16,-12-10 6 15,-18-2-3-15,-11-6 2 16,-4-3-1-16,-13-2 2 16,-4-5-4-16,0-5 6 15,-10-4-3-15,-8-2-4 0,-5-6-4 16,-7-5-24-16,-2-2-15 16,-2-7-46-16,-1-3-30 15,8 0-155-15</inkml:trace>
  <inkml:trace contextRef="#ctx0" brushRef="#br0" timeOffset="76200.45">28399 14614 550 0,'-43'-6'116'0,"18"6"-87"16,8 0 45-16,10 0-3 15,7 0-20-15,0 0-18 16,0 0-10-16,0 0-9 16,0 0-1-16,0 5-5 15,17 25 8-15,17 47-9 16,7 33-5-16,-6 41 2 15,-14 12 6-15,-17-1-8 16,-4-7-2-16,0-16 0 16,-17-13 0-16,-4-22 0 15,2-19 0-15,5-25 0 0,4-17 0 16,6-18 0-16,4-13 0 16,0-5 0-16,0-7 0 15,10 4 0-15,22 4 0 16,14 2 0-16,9 5 0 15,12-5 0-15,7 7 0 16,1-3 0-16,-4-7 0 16,-4-3 0-16,-12-4-30 15,-10 0-104-15,-13-19-92 16</inkml:trace>
  <inkml:trace contextRef="#ctx0" brushRef="#br0" timeOffset="76454.82">28474 14577 719 0,'0'33'150'16,"0"-7"-133"-16,-6-12-5 15,6-8 9-15,2-6-18 16,36 0 7-16,20-11 1 16,13-21-8-16,16-12-6 0,12-4-35 15,11 0-64-15,22 14-193 16</inkml:trace>
  <inkml:trace contextRef="#ctx0" brushRef="#br0" timeOffset="77054.03">32343 14182 719 0,'-67'51'101'0,"22"-11"-98"16,26-24-9-16,19-16-5 15,13 0 5-15,29-9 13 16,23-5 4-16,22 0 1 15,19 3 0-15,9-1 4 16,5-6-12-16,-13-1 0 16,0 0-2-16,-17 5-1 15,-8 6 1-15,-16 5-4 0,-8 3 6 16,-9 0-1 0,-13 0 12-16,-8 15 2 0,-5-1 5 15,-5 5 7-15,-4 10-3 16,2 12-6-16,1 11-12 15,-2 21 0-15,6 16-6 16,5 18-2-16,1 11 0 16,1 11 0-16,2 3 0 15,-3-1 0-15,-6-12 0 16,0-6 0-16,-8-14 0 16,-3-14 0-16,-3-9 0 15,-7-11 0-15,0-12 0 16,-17-6 0-16,-8-15 0 0,-10-3 0 15,-6-10 0-15,-4-4-31 16,-11-9-27-16,-1-6-46 16,-1 0-116-16</inkml:trace>
  <inkml:trace contextRef="#ctx0" brushRef="#br0" timeOffset="78278.81">28926 13334 26 0,'-32'-9'640'15,"14"4"-605"-15,4 5-8 0,7 0 22 16,5 0-27-16,2 0-10 16,0 0 9-16,0 17 8 15,4 39-24-15,17 28-4 16,0 22 3-16,-5 2-4 16,-5-15-1-16,-1-14 4 15,-3-21-9-15,-3-23-23 16,3-20-52-16,-3-15-52 15,-1-30 2-15,-1-32-146 16</inkml:trace>
  <inkml:trace contextRef="#ctx0" brushRef="#br0" timeOffset="78429.33">28988 13283 561 0,'15'6'126'0,"-6"38"-64"0,2 16 26 15,3 6-49-15,-1 0-24 16,0 5-4-16,-2 3-11 15,-2-5 1-15,3-3-23 16,-1-10-59-16,3-11-83 16,2-12-230-16</inkml:trace>
  <inkml:trace contextRef="#ctx0" brushRef="#br0" timeOffset="78720.07">29671 13554 562 0,'-41'-21'40'0,"3"13"27"16,3-2 65-16,5 6-48 16,7 4-40-16,2 4-15 15,5 27-13-15,12 17-11 16,2 16-3-16,2 12-2 15,0-5 3-15,11-13-1 16,8-19-2-16,3-16-1 16,8-12-2-16,6-11 5 15,6 0-8-15,6-20-21 16,8-17-54-16,6-10-96 0,0-3-201 16</inkml:trace>
  <inkml:trace contextRef="#ctx0" brushRef="#br0" timeOffset="79304.82">29909 12823 633 0,'-30'0'77'0,"2"2"9"16,-2 19-11-16,6 6-43 16,3 6-23-16,4 4-5 15,10 3-5-15,5-1 3 16,2 0-2-16,0-7 0 15,11-7 0-15,17-9-5 16,9-8 0-16,9-8-50 0,5 0-49 16,4-14-71-16</inkml:trace>
  <inkml:trace contextRef="#ctx0" brushRef="#br0" timeOffset="79620.34">30150 13495 371 0,'-43'24'318'0,"15"3"-271"16,10-7 29-16,11-9-27 15,7-8-39-15,0 0-15 16,25-3 7-16,17 0-1 16,6 0-4-16,9-3-42 15,8-23-92-15,0-10-246 0</inkml:trace>
  <inkml:trace contextRef="#ctx0" brushRef="#br0" timeOffset="80460.85">31080 13277 530 0,'-53'0'87'16,"-6"33"-15"-16,21 8 9 15,6 9-51-15,10 10-13 16,5 4 16-16,13 0-8 15,4-3-18-15,0-10-2 0,13-9-5 16,19-16-2-16,6-11 3 16,5-11-6-16,6-4-31 15,-1-2-41-15,0-23-45 16,-2-8-108-16</inkml:trace>
  <inkml:trace contextRef="#ctx0" brushRef="#br0" timeOffset="81219.03">31112 12869 256 0,'-11'0'166'16,"2"0"-118"-16,9 0 6 0,0 0-20 15,0 0-5 1,0 4-7-16,18 2 2 0,3-2-15 16,0-4-5-16,-1 0 0 15,1 0-6-15,0 0 3 16,-1 0 1-16,-6 0 1 15,0-1 3-15,-3 1 12 16,-1 0 4-16,-4 0-2 16,1 0 9-16,-5 0-6 15,-2 0 1-15,0 0-2 16,0 0 9-16,0 8-4 16,0 6-19-16,-9 5-6 15,-7 1 3-15,2 1 6 16,8-2-3-16,-6-1 3 0,7-3-5 15,3-4-2-15,-3-4 1 16,5-2-6-16,0-3 2 16,0 0-4-16,3 0-1 15,18-2-49-15,6 0-56 16,10-15-64-16,2-10-256 16</inkml:trace>
  <inkml:trace contextRef="#ctx0" brushRef="#br0" timeOffset="81517.28">31662 12947 614 0,'-16'0'148'16,"9"15"-129"-16,7 23 16 15,0 15-23-15,21 22 20 16,11 24-5-16,7 13-12 16,-2 1-6-16,0-4-5 15,0-15-4-15,-5-21-10 16,-5-25-36-16,-3-17-97 0,-9-23-124 15</inkml:trace>
  <inkml:trace contextRef="#ctx0" brushRef="#br0" timeOffset="81735.53">31917 12954 411 0,'0'0'345'15,"8"12"-322"-15,3 30 12 16,10 11-1-16,1 20-18 16,6 22 11-16,0 13-7 0,-5 6 3 15,0 0-13 1,-3-11-8-16,3-23-1 0,-2-13-19 16,3-19-63-16,-2-21-120 15</inkml:trace>
  <inkml:trace contextRef="#ctx0" brushRef="#br0" timeOffset="82243.7">32032 12610 530 0,'-21'-8'191'0,"8"8"-120"15,6 0-11-15,7 0-45 16,0 0-16-16,5 0-3 16,16 0 4-16,15 2 2 15,5 2-2-15,-2 0-2 0,1 2 5 16,-12 5-2-16,-8 1-1 16,-6 9 9-16,-9 8-1 15,-5 10 12-15,0 4 1 16,-17 3-1-16,-11-3 6 15,2-5 6-15,5-6-11 16,6-14-21-16,6-6 0 16,9-8 0-16,0-2 0 15,0-2 0-15,0 0 0 16,15 3 0-16,19-2 0 16,18-1 0-16,10 0-53 15,4-21-72-15,5-20-143 0</inkml:trace>
  <inkml:trace contextRef="#ctx0" brushRef="#br0" timeOffset="84704.22">23911 16126 437 0,'-76'43'58'0,"-16"-10"-31"16,-13-18 34-16,-17-15-14 16,-12-11-23-16,-8-36-20 15,-10-21 3-15,6-19-4 0,3-21-4 16,15-20 2-16,18-24 3 15,20-13-8-15,32-9 2 16,42-2-1-16,16 16-3 16,66 16 5-16,47 23 1 15,39 36 4-15,39 38 7 16,35 35 12-16,17 16 6 16,9 47 12-16,-6 30-9 15,-21 22-11-15,-23 18 1 16,-22 5-8-16,-28 5-1 15,-33 1-2-15,-24 0-4 16,-35-9-4-16,-31-5 1 16,-14-13-4-16,-15-5-13 15,-23-7-30-15,-31-12-89 16,-17-15-106-16</inkml:trace>
  <inkml:trace contextRef="#ctx0" brushRef="#br0" timeOffset="90382.36">20703 11243 370 0,'-36'17'86'0,"13"2"-38"15,-5 5-14-15,-2-13 101 16,-7-5-111-16,-6 0-9 16,-4-6 8-16,-2-10-10 15,-5-34-6-15,1-24-6 16,5-21 0-16,4-27-1 16,7-21 0-16,12-12-3 15,21-4 5-15,4 14-4 16,27 19-1-16,24 21 5 15,16 20-4-15,8 21 5 16,17 23 2-16,19 31 6 16,13 18 14-16,5 59 0 15,-5 32-9-15,-13 21 0 0,-19 13-5 16,-25-2-7-16,-22-7 0 16,-19-7-5-16,-20-16 0 15,-6-13-26-15,-4-11-61 16,-31-17-95-16</inkml:trace>
  <inkml:trace contextRef="#ctx0" brushRef="#br0" timeOffset="91294.27">23713 11175 528 0,'-94'8'70'0,"-3"-8"-60"15,3-4-6-15,4-44 0 16,3-30-2-16,6-28-2 15,12-18-2-15,14-13 1 16,20 5 2-16,24 7-3 0,11 18 4 16,25 18 3-16,23 18 4 15,12 20 11-15,11 14 0 16,10 18 3-16,7 15 8 16,8 4 8-16,1 31-7 15,-3 23-6-15,-4 16-16 16,-16 13-7-16,-14 12-1 15,-21 4-8-15,-14 1-45 16,-14-7-80-16,-6-11-200 16</inkml:trace>
  <inkml:trace contextRef="#ctx0" brushRef="#br0" timeOffset="91856.57">26396 10653 596 0,'-19'60'97'0,"10"-4"-82"15,2-14 41-15,7-20-39 16,0-9-9-16,-2-7 5 15,-5-2 6-15,-7-4 2 16,-12 0-17-16,-10-8-8 16,-14-29 3-16,-10-21-2 15,-10-21 4-15,-5-20-5 16,-2-7 2-16,15 2 0 16,17 17 0-16,19 23 3 15,20 19-6-15,6 13 1 0,6 12 2 16,26 8-4-1,15 12 18-15,13 0 1 0,11 0-10 16,4 18 0-16,4 3-3 16,-6 6 1-16,-3 10 1 15,-13 11-4-15,-11 12-10 16,-16 12-10-16,-14 2-35 16,-11 3-52-16,-5-6-156 15</inkml:trace>
  <inkml:trace contextRef="#ctx0" brushRef="#br0" timeOffset="93281.99">20350 7804 595 0,'-28'0'52'0,"-13"0"-42"15,22 0-7-15,8 0 2 16,5 2-3-16,4 2-2 16,-2 3 2-16,2 3 3 15,-5 5-3-15,5 5 4 16,-3 4 5-16,-2 1 0 15,0 4 4-15,2 8-2 16,5 18 2-16,0 23-8 16,0 31 5-16,5 23 2 15,2 17 0-15,-2 4-4 16,-5-2-5-16,0-13 2 16,0-27-2-16,-8-26 0 15,-1-36-2-15,9-26-3 0,0-23-74 16,0-6-4-16,9-48-3 15,6-33-75-15,-9-25-182 16</inkml:trace>
  <inkml:trace contextRef="#ctx0" brushRef="#br0" timeOffset="93513.9">20313 7738 446 0,'0'-21'137'16,"0"21"-97"-16,0 0 1 15,0 0 21-15,0 4-15 16,0 21-33-16,0 14-7 0,0 12 3 16,-12 10 6-16,-4 3-8 15,-7-1-2-15,-5-5-2 16,-4-1-2-16,2-4-1 16,-2-10 2-16,9-12-24 15,7-15-21-15,4-13-40 16,8-3-65-16,4-24-114 15</inkml:trace>
  <inkml:trace contextRef="#ctx0" brushRef="#br0" timeOffset="93709.14">20320 7748 345 0,'2'-10'205'0,"2"10"-139"15,5 0-36 1,15 33 30-16,3 18 2 0,5 12-16 15,3 1-18-15,-5-9-15 16,4-6-8-16,-2-8-3 16,0-8 0-16,-2-8-35 15,-4-5-30-15,-1-6-52 16,-1-3-109-16</inkml:trace>
  <inkml:trace contextRef="#ctx0" brushRef="#br0" timeOffset="96304.58">20616 6011 181 0,'35'-12'284'0,"-19"13"-204"16,-12 62-40-16,-4-1 33 15,0 6-11-15,-25 5-17 16,-18 1-16-16,-11 3-6 16,-8-6 4-16,-7-12-11 15,-4-16-7-15,-12-22-4 16,-9-21-3-16,-13-37-9 15,0-49-10-15,0-39 0 16,17-24-4-16,22-15-4 16,26 3 21-16,38 18 8 15,15 29-8-15,56 29 4 16,29 36 0-16,28 24 3 16,17 25 1-16,11 16 11 15,0 36-2-15,-9 16-1 0,-17 11-3 16,-25 5-3-16,-25 8-1 15,-27-3-3-15,-28-4 0 16,-21-13-12-16,0-14-64 16,-21-21-146-16</inkml:trace>
  <inkml:trace contextRef="#ctx0" brushRef="#br0" timeOffset="96784.37">23189 5970 318 0,'-35'26'192'0,"3"7"-171"16,-2 5 25-16,-4 3 4 16,1 3-8-16,-4 1-12 15,-7 1-11-15,-2-5-11 0,-6-10-2 16,5-14 6-16,-1-17-6 15,3-19-8-15,-2-44-18 16,-6-23 15-16,4-24-6 16,5-10-2-16,18 2 12 15,23 17 0-15,7 22 4 16,43 19-4-16,23 16 11 16,11 11-4-16,18 19 3 15,11 14 6-15,16 4 0 16,4 38-9-16,-1 11-4 15,-3 12-1-15,-10-1-53 16,-8-6-275-16</inkml:trace>
  <inkml:trace contextRef="#ctx0" brushRef="#br0" timeOffset="97286.43">25415 5928 744 0,'-52'68'25'0,"17"-1"-20"15,17-18-4-15,13-22 3 16,5-6-6-16,0 2 4 16,0 5 0-16,-14 8-1 15,-11 8 1-15,-12 1-1 16,-8-2 3-16,-9-9-1 16,1-18 17-16,1-16-1 15,-8-25-11-15,7-45-6 16,0-36 2-16,7-26-7 15,18-7 5-15,26 17-5 16,2 29 1-16,37 35 0 0,23 24-1 16,8 22 8-16,13 12 8 15,18 0 10-15,6 23-1 16,6 8-11-16,-3 2-5 16,-6 0-6-16,-10 2 1 15,-14 3 1-15,-12 7-2 16,-19 1 0-16,-22 7-11 15,-16 1-48-15,-9 2-46 16,-13-3-191-16</inkml:trace>
  <inkml:trace contextRef="#ctx0" brushRef="#br0" timeOffset="98269.11">20202 4202 488 0,'-19'0'114'15,"-8"0"-93"-15,18 0-5 16,4 0-3-16,5 0-12 0,0 0 2 16,-2 0-3-16,2 3 9 15,-2 5 7 1,2 20-6-16,0 29 3 0,0 47 13 15,9 46 6-15,10 33 0 16,-2 14-9-16,-7-15 0 16,-10-14 2-16,0-25-7 15,0-27-15-15,0-19 0 16,-2-25-1-16,-8-24-1 16,3-24 2-16,5-10 0 15,0-14-24-15,2-15-49 16,-4-46-16-16,-1-42-48 15,5-32-170-15</inkml:trace>
  <inkml:trace contextRef="#ctx0" brushRef="#br0" timeOffset="98494.69">20361 4607 549 0,'-7'-2'69'15,"-9"2"-54"-15,-5 0 32 16,0 8-9-16,-4 9-20 15,-9 8-1-15,-1 16 3 16,-4 13-15-16,-3 8 5 16,1 5 0-16,9-10 0 15,7-11-6-15,9-17 0 16,6-15-4-16,10-8-22 16,0-6-83-16,10-17 17 0,18-26-58 15,2-17-223-15</inkml:trace>
  <inkml:trace contextRef="#ctx0" brushRef="#br0" timeOffset="98629.24">20290 4625 199 0,'23'-12'268'16,"-5"10"-174"-16,-6 2-15 15,8 0-29-15,8 17-17 16,-1 3-14-16,8 1-17 16,1 2 1-16,4 2-12 15,4 0-38-15,-3-3-88 16,3-1-409-16</inkml:trace>
  <inkml:trace contextRef="#ctx0" brushRef="#br0" timeOffset="99348.1">22945 4359 165 0,'0'0'260'0,"-16"1"-177"16,-3 28-43 0,5 25 2-16,7 29-9 0,7 38 10 15,0 27-18-15,10 11-8 16,8 1-4-16,-2-17-6 15,0-21-6-15,1-19 3 16,-2-17-5-16,4-24-1 16,-1-21-1-16,-2-18-16 15,0-15-24-15,-2-8-21 16,-5-8-6-16,-4-33-21 16,-5-26-129-16</inkml:trace>
  <inkml:trace contextRef="#ctx0" brushRef="#br0" timeOffset="99566.73">22981 4706 354 0,'-20'0'155'0,"1"0"-113"0,1 7 1 16,2 5 0-16,-1 0-18 16,-3 3-11-16,-5 1 11 15,-5 5-8-15,0 8-7 16,2 6-3-16,3 5-3 15,4-1-2-15,7-4-6 16,3-10-9-16,7-10-51 16,4-9-60-16,0-6-74 15,0 0-95-15</inkml:trace>
  <inkml:trace contextRef="#ctx0" brushRef="#br0" timeOffset="99708.4">22894 4675 354 0,'23'0'169'15,"-4"9"-100"-15,11 21-15 16,13 10-25-16,10-1-17 16,7-3-9-16,0-8 0 15,4-1-5-15,3-8-40 16,-3-6-98-16</inkml:trace>
  <inkml:trace contextRef="#ctx0" brushRef="#br0" timeOffset="100256.53">25349 4314 644 0,'-41'7'53'0,"11"16"-41"16,18-12-12-16,12-2 1 15,5 20-2-15,29 40 2 16,12 47 0-16,5 38 1 0,-14 27 4 16,-5-5 10-16,-7-18-1 15,-7-21-8-15,1-28 1 16,0-24-8-16,-4-21-3 16,2-27-23-16,-6-22-31 15,-7-15-31-15,-1-12-73 16,-3-40-64-16</inkml:trace>
  <inkml:trace contextRef="#ctx0" brushRef="#br0" timeOffset="100488.04">25400 4464 403 0,'-12'-16'175'15,"0"16"-111"-15,-1 0 11 0,1 14-38 16,1 6-26-16,-1 12-7 15,-4 7 0-15,-3 8-3 16,-1 8 0-16,-7-1 3 16,-1-7-3-16,-4-1 0 15,-3-12-1-15,1-9-1 16,4-7-13-16,2-15-31 16,7-3-40-16,5-18-46 15,7-28-120-15</inkml:trace>
  <inkml:trace contextRef="#ctx0" brushRef="#br0" timeOffset="100677.02">25248 4369 469 0,'25'2'150'0,"-2"29"-108"16,11 8-2-16,8 1 1 16,-1-5-15-16,3-4-13 15,-3-4-7-15,-2-4-3 16,-2-3-1-16,-7-5 0 15,-7-3-8-15,-6-1-19 16,-11-7-48-16,-3-4-61 16,-3 0-174-16</inkml:trace>
  <inkml:trace contextRef="#ctx0" brushRef="#br0" timeOffset="102970.54">20805 3449 132 0,'-21'4'13'15,"5"0"141"-15,7-4-85 16,-2 0-30-16,3 3-1 16,4-3 10-16,-1 0-10 15,5 0-15-15,0 0-9 16,0 0-5-16,0 0 2 16,0 0-5-16,0 0-5 15,7-17 18-15,21-10-1 16,11-4-8-16,14-2-5 15,13 2 3-15,17 10 3 16,9 3-1-16,11 3-2 16,8 3 1-16,2 2 11 0,-1-3-6 15,-3 2-3-15,-3 2 1 16,-14-4-5-16,-9 1-2 16,-8-1 0-16,-15 3-1 15,-7 3-2-15,-12-1 1 16,-11 0-4-16,-7 4 4 15,-6-2-2-15,-8 2 1 16,-2 1 0-16,-3-3-1 16,-2 2 2-16,2 0-1 15,0-3-1-15,3-1-21 16,4 2-54-16,8 0-30 16,11 6-84-16</inkml:trace>
  <inkml:trace contextRef="#ctx0" brushRef="#br0" timeOffset="103669.49">22921 3474 284 0,'-6'0'48'16,"-1"4"-19"-16,7-4 10 16,-2 0-9-16,2 0-7 15,-2 0 8-15,-1 0-5 16,1-6 6-16,-1-13-1 16,3-3-7-16,0-9-16 15,0-2-6-15,0-3 1 16,8-9-3-16,5 4-5 15,6 1-26-15,6 5-25 16,5 10-32-16,4 7-130 16</inkml:trace>
  <inkml:trace contextRef="#ctx0" brushRef="#br0" timeOffset="104119.9">24490 3196 241 0,'-23'-20'91'0,"5"4"-51"15,7 1 27-15,6 7 9 16,5 6-20-16,0 2-18 15,8 14-18-15,26 32-7 16,14 16-2-16,9 8-4 16,1-3 1-16,2-12-5 15,-3-9 0-15,-7-9 0 16,-3-10-2-16,-4-11-1 0,-3-9-5 16,-6-7-32-16,-4 0-70 15,-10-23-200-15</inkml:trace>
  <inkml:trace contextRef="#ctx0" brushRef="#br0" timeOffset="105154.34">23991 1451 168 0,'5'0'280'0,"-5"0"-226"15,0 0-33-15,0 0 5 16,0 0 12-16,0 0 11 16,0 0 2-16,0 0 0 15,0 0-13-15,0 0-18 16,-9 4-6-16,-10 13-7 15,-6 2-3-15,-7 3-2 16,-7 9 0-16,-7 2-4 16,-7 3 4-16,-5-1-2 15,-8 0-3-15,-5-2-2 16,-10-4-3-16,-11-2-1 0,-5-7-18 16,-14-3 7-1,-11-11 5-15,-13-6 8 0,-6-3 4 16,-13-28 1-16,-4-15 5 15,6-14-4-15,-2-10 7 16,16-9 19-16,18-12-12 16,22-7-13-16,33-9 3 15,30-9-5-15,35-8-5 16,10-7 7-16,52 3-6 16,28 6 5-16,22 16-2 15,22 17 4-15,22 24 3 16,12 26 2-16,20 19 2 15,11 15 4-15,-2 5-4 0,2 3-4 16,-13 21 1 0,-12 11-6-16,-18 17 8 0,-13 15 3 15,-14 19 4-15,-23 22 1 16,-19 15 9-16,-22 13-12 16,-21-8-4-16,-19-8-1 15,-18-3-5-15,-7-16-1 16,-2 5-33-16,-31 1-31 15,-8-5-68-15,-14 1-295 16</inkml:trace>
  <inkml:trace contextRef="#ctx0" brushRef="#br0" timeOffset="107636.54">24362 1339 446 0,'0'5'88'0,"-9"11"-78"16,-3-6-11-16,1 0 7 15,-6 1-3-15,-5 8-3 16,-6 6 6-16,-6 5-7 16,-8 10 9-16,-11 4 10 15,-9 3 4-15,-14 3-9 16,-14 2-4-16,-13 2-2 15,-19-5 6-15,-13-4 0 16,-15-9-12-16,-12-13 9 16,-10-18 0-16,-3-5 0 0,-2-24-6 15,7-28 4-15,7-16 2 16,9-15 3-16,17-14 2 16,22-2-8-16,23-3 6 15,25 6-14-15,26 8 3 16,25-1-2-16,16 1-1 15,23-1-3-15,35 3 3 16,17-3 1-16,17-2-2 16,15-2 7-16,10-1-10 15,7 7 6-15,5 7-2 16,6 11 4-16,2 12-5 16,-2 9 4-16,6 8-5 0,-1 10 3 15,-2 3 2-15,-3 11-6 16,0 15 9-16,-5 1-3 15,-1 34 4-15,-3 33 0 16,-8 27 3-16,-8 19-8 16,-13 18 7-16,-15-1-7 15,-15-8 2-15,-20-10 2 16,-11-11-5-16,-10-13 4 16,-15-8-3-16,-7-5-5 15,-4-5-15-15,-2 0-34 16,-22 3-67-16,-12-2-445 15</inkml:trace>
  <inkml:trace contextRef="#ctx0" brushRef="#br0" timeOffset="111596.67">24157 1178 73 0,'60'0'130'0,"-14"2"-72"16,-7 35-11 0,-5-12 34-16,-13-2-11 0,-7-8-17 15,-10-6 4-15,-4-2 8 16,0 1-5-16,-20 11-25 15,-24 5-11-15,-16 16-9 16,-18 6-5-16,-14 8-9 16,-16 3-2-16,-17 12-4 15,-12-1-11-15,-13-4 12 16,-8-10 0-16,-5-23-1 16,-4-24-5-16,4-11 2 15,7-48-16-15,6-27 16 0,12-21 9 16,11-19-2-1,15-10 5-15,27-13-7 0,29-8 1 16,38 5 2-16,18-2 1 16,48 6-2-1,35 1 2-15,23 5-1 0,18 12 1 16,23 24 7-16,19 39 7 16,21 44 10-16,17 20-1 15,-1 56 1-15,-8 25-4 16,-17 12-2-16,-20 9-2 15,-20 1-4-15,-23-1-6 16,-18-4-2-16,-23-5-1 16,-24-4-3-16,-20 2 1 15,-23 5-19-15,-7-1-28 16,-35 8-48-16,-22 4-56 0,-19-6-334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7:44.31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286 1 2210,'0'0'28608,"-1"11"-26814,0-4-1771,-1 1 0,0-1 0,-1 0 0,0 0 0,0 0-1,0 0 1,-9 12 0,-7 15-51,-65 165 28,-1 5 0,59-154-72,-15 34-774,41-83 763,3-48-30242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4:53:10.77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 0 9513,'-1'2'1141,"0"-1"-1,0 0 1,0 1 0,0-1 0,1 1-1,-1-1 1,0 1 0,1-1 0,-1 1-1,1 0 1,-1-1 0,1 1 0,0-1-1,-1 1 1,1 0 0,0 1 0,-2 11 2720,2-12-3861,-4 15 0,0 0 0,-2 34 0,6-47 0,0 0 0,0-1 0,0 1 0,0 0 0,1 0 0,0 0 0,-1 0 0,1 0 0,1-1 0,-1 1 0,0 0 0,1-1 0,0 1 0,0-1 0,0 0 0,0 1 0,0-1 0,1 0 0,4 4 0,-6-6 0,1 0 0,-1 0 0,0 0 0,1-1 0,-1 1 0,1 0 0,-1-1 0,1 0 0,-1 1 0,1-1 0,0 0 0,-1 1 0,1-1 0,-1 0 0,1 0 0,0 0 0,-1-1 0,1 1 0,-1 0 0,1 0 0,-1-1 0,1 1 0,-1-1 0,1 0 0,-1 1 0,1-1 0,-1 0 0,0 0 0,1 0 0,-1 0 0,0 0 0,0 0 0,0 0 0,0 0 0,0-1 0,0 1 0,0 0 0,0-1 0,0 1 0,1-3 0,4-7 0,0 0 0,0-1 0,6-20 0,-11 29 0,0-3 0,0 1 0,0-1 0,0 0 0,-1 0 0,1 1 0,-1-1 0,-1 0 0,1 0 0,-1 1 0,0-1 0,-1 0 0,1 1 0,-1-1 0,0 1 0,0-1 0,-5-6 0,4 11-210,0 0-1,0 0 1,0 0 0,0 0-1,-1 0 1,1 1-1,0 0 1,0 0 0,-1 0-1,1 0 1,0 0 0,-1 0-1,1 1 1,0 0-1,0-1 1,0 1 0,0 1-1,0-1 1,0 0 0,0 1-1,0-1 1,0 1-1,0 0 1,1 0 0,-1 0-1,-2 3 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5:15:49.72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 0 9513,'-1'2'1141,"0"-1"-1,0 0 1,0 1 0,0-1 0,1 1-1,-1-1 1,0 1 0,1-1 0,-1 1-1,1 0 1,-1-1 0,1 1 0,0-1-1,-1 1 1,1 0 0,0 1 0,-2 11 2720,2-12-3861,-4 15 0,0 0 0,-2 34 0,6-47 0,0 0 0,0-1 0,0 1 0,0 0 0,1 0 0,0 0 0,-1 0 0,1 0 0,1-1 0,-1 1 0,0 0 0,1-1 0,0 1 0,0-1 0,0 0 0,0 1 0,0-1 0,1 0 0,4 4 0,-6-6 0,1 0 0,-1 0 0,0 0 0,1-1 0,-1 1 0,1 0 0,-1-1 0,1 0 0,-1 1 0,1-1 0,0 0 0,-1 1 0,1-1 0,-1 0 0,1 0 0,0 0 0,-1-1 0,1 1 0,-1 0 0,1 0 0,-1-1 0,1 1 0,-1-1 0,1 0 0,-1 1 0,1-1 0,-1 0 0,0 0 0,1 0 0,-1 0 0,0 0 0,0 0 0,0 0 0,0 0 0,0-1 0,0 1 0,0 0 0,0-1 0,0 1 0,1-3 0,4-7 0,0 0 0,0-1 0,6-20 0,-11 29 0,0-3 0,0 1 0,0-1 0,0 0 0,-1 0 0,1 1 0,-1-1 0,-1 0 0,1 0 0,-1 1 0,0-1 0,-1 0 0,1 1 0,-1-1 0,0 1 0,0-1 0,-5-6 0,4 11-210,0 0-1,0 0 1,0 0 0,0 0-1,-1 0 1,1 1-1,0 0 1,0 0 0,-1 0-1,1 0 1,0 0 0,-1 0-1,1 1 1,0 0-1,0-1 1,0 1 0,0 1-1,0-1 1,0 0 0,0 1-1,0-1 1,0 1-1,0 0 1,1 0 0,-1 0-1,-2 3 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5:21:21.4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2104 709 993,'-141'-52'11435,"-13"20"-7912,-12 22-2338,-25-10-640,9-18 800,8-16-1089,-5-21-128,-9-17 33,-19-14-161,-44-11 96,-20 5 160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5:21:51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4 721 737,'-2'11'5694,"0"15"7303,7-21-9206,6-13-4882,2-8 1168,-1 0 0,-1-1 0,-1-1 0,-1 0 0,0 0 0,9-27 0,7-15 8,134-248-180,-34 70 809,-144 268-7402,4-10-5153,5-8 6999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5:21:52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1 299 3876,'41'-42'13508,"4"-10"-8389,60-64-5250,-91 103 385,0 0 0,1 0-1,1 2 1,0 0 0,32-16 1895,-34 39-1882,-11-1-629,0-1 1,0 1 0,-1 0 0,-1 0 0,1 13-1,-1 60-5671,-2-46 1026,1 3-6305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5:21:52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25 120 641,'-25'12'15954,"25"-12"-15761,0 0 0,0 1 0,3 2 3283,-3-2-3283,1-1 0,-1 0 0,0 0 0,0 0 1,0 0-1,1 0 0,-1 0 0,0 0 0,1 0 0,-1 1 0,0-1 0,0 0 0,1 0 0,-1 0 1,0 0-1,0 0 0,1-1 0,-1 1 0,0 0 0,0 0 0,1 0 0,26 1 2910,3-3-3841,174-37 2190,-41 5-662,-113 28-566,-27 3-218,0 0-1,0-1 0,37-12 1,-60 16-215,0 0 1,1 0-1,-1 0 1,0 0-1,1 0 0,-1-1 1,0 1-1,0 0 1,1 0-1,-1 0 1,0 0-1,1 0 1,-1 0-1,0-1 0,2-2-2502,-2 3 2503,1 0-1,-1-1 1,0 1-1,0 0 0,0-1 1,0 1-1,0 0 1,0 0-1,0-1 1,0 0-1,-11-7-5000,-16-4-4545,11 11 4728,-5 1 3846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5:21:53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33 2947,'-6'0'2160,"-32"-4"6879,37 4-8704,0-1 1,0 1 0,0-1-1,0 1 1,0-1 0,0 0-1,0 1 1,0-1 0,0 0-1,0 1 1,0-1-1,1 0 1,-1 0 0,0 0-1,0 0 1,1 0 0,-1 0-1,1 0 1,-1 0 0,1 0-1,-1 0 1,1 0-1,0-1 1,-1 1 0,1 0-1,0 0 1,0 0 0,0 0-1,0-2 1,26 2 1015,-15 2-1182,1 1 0,-1 0 0,0 0 0,0 1 0,0 1 0,0-1 0,0 2 0,-1 0 0,0 0 0,0 1 0,17 13 0,-26-18-169,0-1 0,0 1-1,0 0 1,0 1 0,-1-1 0,1 0 0,0 0-1,-1 0 1,1 0 0,-1 1 0,0-1-1,1 0 1,-1 0 0,0 1 0,0-1 0,1 0-1,-1 0 1,0 1 0,0-1 0,-1 0-1,1 1 1,0-1 0,0 0 0,-1 0 0,1 1-1,0-1 1,-2 1 0,-16 33-1099,-38 31-3053,15-24-1977,35-34 4484,-26 24-10324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5:21:53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66 858 1441,'-37'20'12738,"8"-3"-775,41-16-10711,7 1-1329,-8-3 213,1 0 0,0-1 0,-1 0 1,1-1-1,-1 0 0,1-1 1,-1 0-1,-1-1 0,1 0 0,12-8 1,14-12 224,48-40 0,-43 31-314,186-135 242,-92 71-170,-5-5 0,118-119 0,-226 197-105,0 1-3,1 0 1,0 1-1,29-18 0,-51 39 1443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5:21:54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1 112 2979,'30'-1'12670,"5"-4"-5284,21-7-2032,3-6-4747,63-25-4076,-47 11 5360,-74 31-1090,-21 7 2473,-2 15-3325,11-10 223,-19 20-581,-47 61 1,62-70-1224,1 0 0,-14 29 1,7-1-5693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5:21:55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1 577,'-9'11'3068,"-16"6"17731,47-16-18354,11 2-2242,-1 0-1,1 2 1,33 10-1,29 4 264,302 16 1230,4-31-322,-103-3-1166,-102 13 196,24-1-130,-183-14-268,-22 0-5,0 1 1,1 0 0,-1 1 0,0 0-1,17 5 1,-30-1-2118,-30 4-19417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7:44.6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 0 9769,'-14'17'13079,"11"-1"-3838,16-14-9497,9 11 396,0 1 1,-1 1-1,-1 1 1,0 1-1,27 29 1,-14-13-50,-11-13-91,37 36 0,96 115 0,-151-162-3730,-2 4-8667,-12-13-4211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5:21:56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0 160,'-27'0'19375,"15"0"-14017,19 0-4723,16 0-445,0 1 0,0 1 0,0 1 0,-1 0 0,1 2 0,28 10-1,-50-15-122,-1 1-1,1-1 1,0 0-1,-1 0 0,1 1 1,-1-1-1,1 0 0,-1 1 1,1-1-1,-1 0 1,1 1-1,-1-1 0,1 1 1,-1-1-1,1 1 0,-1-1 1,0 1-1,1-1 0,-1 1 1,0 0-1,1-1 1,-1 1-1,0-1 0,0 1 1,0 0-1,0-1 0,1 1 1,-1 0-1,0 0 1,-11 20 427,-28 16-959,36-34 505,-74 62-3763,28-19-4608,16-16-3056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5:21:59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0 545,'0'2'15269,"0"21"-1279,2 16-13371,8 43-1,0 17-120,-9 39-325,-1-22-1489,5-39-2500,5-26 468,1-26-899,6-12-6891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5:22:00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0 3427,'-16'4'11346,"8"5"-5569,8-6-5464,-1-1 1,1 1 0,0-1-1,0 0 1,0 1-1,0-1 1,0 1-1,0-1 1,0 1-1,1-1 1,0 3 0,5 11-994,0 0 0,13 26 1,-14-32 2220,12 28-1178,-14-27-118,1 0 0,1-1-1,0 1 1,0-1 0,1 0 0,1-1 0,10 14 0,-16-23-236,-1 0 0,0 1 0,1-1 0,-1 0 0,1 1 0,-1-1 1,0 0-1,1 0 0,-1 0 0,1 1 0,-1-1 0,1 0 0,-1 0 0,0 0 0,1 0 1,-1 0-1,1 0 0,-1 0 0,1 0 0,-1 0 0,1 0 0,-1 0 0,1 0 0,-1 0 1,1 0-1,-1 0 0,0 0 0,1-1 0,-1 1 0,1 0 0,-1 0 0,1-1 0,-1 1 1,0 0-1,1 0 0,-1-1 0,0 1 0,1 0 0,-1-1 0,0 1 0,0-1 0,1 1 1,-1 0-1,0-1 0,0 1 0,1-1 0,8-23 233,-9 22-293,5-12-126,14-47-2324,-4 22-3362,1 8-4953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5:22:01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25 705,'-2'21'7919,"-1"-12"-3840,3-14-4787,5-12-5874,3 0 2530,-2 1 2851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5:22:01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58 288,'16'-51'4992,"-17"44"-517,-17 18 11154,19 96-14629,2-36-900,-3 1 0,-4-1 0,-2 0 0,-18 80 0,0-73-78,14-48-1059,0 1-1,-7 51 0,17-79 2005,0 3-5136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5:22:02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98 6054,'-5'3'10720,"8"7"-4886,17 20-2788,17 4-4863,-13-25 3823,-22-9-1964,1-1 0,-1 1 0,0-1 1,0 0-1,0 0 0,0 0 0,0 0 0,0-1 0,0 1 0,0 0 0,-1-1 0,1 1 0,-1-1 1,1 0-1,-1 0 0,1 1 0,-1-1 0,0 0 0,0 0 0,0 0 0,0 0 0,0 0 0,0-1 1,-1 1-1,1 0 0,0-4 0,14-72-3109,-12 57 331,5-18-4700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5:22:06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2 2018,'-12'-1'8429,"-21"0"1823,26 3-5243,18 4 1068,48 15-5753,2-3-1,65 12 1,425 76-313,-127-32-11,-393-73-176,-30-1-833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5:22:06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1 160,'4'2'13597,"-1"4"-8523,-3-5-4954,1 0 0,-1-1 0,0 1 0,0 0 0,1 0 0,-1-1 0,1 1 1,-1 0-1,1-1 0,-1 1 0,1 0 0,-1-1 0,1 1 0,-1-1 1,1 1-1,0-1 0,-1 1 0,1-1 0,0 0 0,0 1 0,-1-1 1,1 0-1,0 0 0,1 1 0,-32 0 5301,-40 7-3694,60-7-1664,1 1 0,0 0 0,0 1 0,0-1 1,0 2-1,1-1 0,-1 1 0,1 1 0,0-1 1,0 1-1,-10 8 0,17-11-71,0-1 1,0 1-1,1-1 1,-1 0-1,0 1 0,0-1 1,1 1-1,-1 0 0,1-1 1,-1 1-1,1-1 0,0 1 1,0 0-1,0-1 0,0 1 1,0 0-1,0-1 0,0 1 1,0 0-1,0-1 0,1 1 1,-1 0-1,1-1 0,-1 1 1,1-1-1,0 1 0,0-1 1,0 1-1,0-1 0,1 2 1,2 3-43,1 0 1,0-1-1,0 1 1,0-1 0,8 6-1,7 3-443,1 0-1,34 15 0,13 2-6582,-43-20 1823,9 5-9695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5:22:07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1634,'-19'4'25839,"27"0"-22396,8 6-6012,58 40 3147,113 102 1,-58-44-172,544 426 362,-626-495-876,-3 1 0,48 56 0,-122-104-9203,-11-22 1367,-5-12-3818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5:22:07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3075,'-5'0'13517,"5"7"-10538,0-2-2467,0 5 385,0 12-96,11 11-353,5 4-256,-2 3 0,-3-3-63,0-10-129,-5-4 96,-1-6-673,-5-2-2818,0-3-1922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7:45.11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169 12 2787,'0'0'22955,"-23"-9"-20254,12 8-2717,-1 0 329,0 0 1,-1 1 0,1 0 0,-14 3 0,23-3-275,1 1 0,-1-1 1,1 1-1,0 0 0,-1-1 0,1 1 0,0 0 0,-1 0 1,1 1-1,0-1 0,0 0 0,0 1 0,0 0 0,0-1 0,0 1 1,1 0-1,-1 0 0,0 0 0,1 0 0,0 0 0,-1 0 1,1 0-1,0 1 0,0-1 0,0 0 0,0 4 0,-3 8-57,2 1 0,0 0 0,1 0 0,0 0 0,2 0-1,-1 0 1,5 21 0,-4-28 20,1 0 0,0 0 0,1 0 0,-1-1 0,1 1 1,1-1-1,0 1 0,0-1 0,0-1 0,1 1 0,-1 0 0,2-1 0,-1 0 0,1-1 0,8 7 0,-7-7-15,0 0 0,1-1-1,-1 0 1,1 0 0,1-1-1,-1 0 1,0 0 0,1-1-1,-1 0 1,1 0-1,-1-1 1,1-1 0,0 1-1,0-1 1,13-2 0,-21 2-54,0-1 0,0 1 1,0-1-1,0 1 0,0-1 1,0 1-1,0-1 0,-1 1 1,1-1-1,0 0 0,0 0 1,-1 1-1,1-1 0,0 0 1,-1 0-1,1 0 0,0 0 1,-1 0-1,1 0 0,-1 0 1,0 0-1,1 0 0,-1 0 1,0 0-1,0 0 0,0 0 1,1 0-1,-1-2 0,1-39-4282,-1 25 313,2-20-6732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5:22:08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14958,'6'0'5670,"2"0"-5222,3 5 32,11 3 866,3 12-802,0 0-448,11-1-64,5-1 64,1-3-1057,-1-3-3523,-2-9-10250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5:22:08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8648,'3'3'11445,"5"6"-6078,50 55-4813,53 82 52,181 312 0,-224-318-907,-31-43-7384,-32-83 713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5:22:09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2 384,'-11'0'2354,"9"-1"-1585,1 1-1,0 0 1,0 0 0,-1 0 0,1 0 0,0 0 0,-1 0 0,1 0 0,0 0 0,0 0 0,-1 0 0,1 1 0,0-1 0,0 1 0,-1-1 0,1 1 0,0-1 0,0 1 0,-2 1 0,0 11 508,5 61 2776,-1-27-3066,-5 71 0,-1-98-3285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5:22:09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16496,'5'0'3715,"1"0"-3651,2 0 256,14 3 33,-3 7-225,12-3-128,7 3-224,4-7-4453,-1-3-10249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5:22:11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94 647 320,'-23'4'520,"-9"7"6588,-7 1 11305,58-13-18621,18-8 450,-1-2 1,65-29-1,-38 14-163,682-340 840,-646 312-829,-94 52-88,34-18 51,-1-2 0,-1-1 0,0-1 0,47-44 0,-84 68-55,0 0 0,1 0 0,-1 0 0,0 0 0,0 0 0,0 0 0,0 0 0,1 0 0,-1-1 0,0 1 0,0 0 0,0 0 0,0 0 0,0 0 0,1 0 0,-1 0 0,0 0 0,0 0 0,0-1 0,0 1 0,0 0 0,0 0 0,0 0 0,1 0 0,-1 0 0,0-1 0,0 1 0,0 0 0,0 0 0,0 0 0,0 0 0,0 0 0,0-1 1,0 1-1,0 0 0,0 0 0,0 0 0,0 0 0,0-1 0,0 1 0,0 0 0,0 0 0,0 0 0,0 0 0,0-1 0,0 1 0,-1 0 0,1 0 0,0 0 0,0 0 0,0 0 0,0-1 0,0 1 0,0 0 0,0 0 0,0 0 0,-1 0 0,1 0 0,0 0 0,0 0 0,0 0 0,0 0 0,0-1 0,-1 1 0,-16 3-1935,-20 10-6306,21-3 1533,1 2-2937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5:22:12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1537,'4'7'22160,"38"-3"-17883,66-3-6892,-99-1 3953,58 1-862,-16 1-120,-1-3-1,73-10 1,-120 18 2712,-6 28-3216,-11 30-1021,-7 37-2578,12-36-3658,4-9-10089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5:22:35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33 614 6919,'-2'24'9787,"-1"-11"-5037,3-13-4711,0 0 1,0 0-1,0-1 0,0 1 1,0 0-1,0 0 0,0 0 1,0 0-1,0 0 0,0 0 1,0 0-1,0 0 0,0-1 1,0 1-1,0 0 1,0 0-1,0 0 0,0 0 1,0 0-1,0 0 0,0 0 1,0 0-1,0 0 0,0-1 1,0 1-1,0 0 0,-1 0 1,1 0-1,0 0 0,0 0 1,0 0-1,0 0 0,0 0 1,0 0-1,0 0 0,0 0 1,0 0-1,0 0 0,0-1 1,-1 1-1,1 0 0,0 0 1,0 0-1,0 0 0,0 0 1,0 0-1,0 0 0,0 0 1,0 0-1,-1 0 0,1 0 1,0 0-1,0 0 0,0 0 1,0 0-1,0 0 0,0 1 1,0-1-1,0 0 0,0 0 1,-1 0-1,1 0 0,0 0 1,0 0-1,0 0 0,0 0 1,0 0-1,0 0 0,-2-24 2510,-9-252-1422,0 5-466,11 195 1090,6 77-5,4 7-1672,0-1 0,-1 1 0,1 1 1,-2 0-1,1 0 0,-1 0 0,-1 1 1,1 1-1,7 15 0,1-2-53,7 10-21,-1 1 0,20 44 0,-34-61 0,-2 0 0,1 0 0,-2 1 0,-1 0 0,0 0 0,2 35 0,-6-49-37,1 27-2353,1 42-8657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5:22:35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 13965,'-17'3'9261,"17"-3"-9074,0 0 0,-1 0 0,1 0 0,0 0 0,-1 0 0,1 0 0,0 0 0,-1 0 0,1 0 0,0 0 0,-1 0 0,1 0 0,-1 0 0,1 0 0,0 0 0,-1 0 0,1 1 0,0-1 0,0 0 0,-1 0 0,1 0 0,0 0 0,-1 1 0,1-1 0,0 0 0,0 0 0,-1 1 0,1-1 0,0 0 0,0 1 0,-1 2 2601,116-3-1258,-32 0-7960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37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3-01-15T08:36:16.5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3016 3532 96 0,'-17'-16'210'15,"-1"-9"-86"-15,10 0-127 16,4 10 7-16,4 3 19 16,0 4 7-16,0 8 21 15,0 0-7-15,0 0 4 16,-2 0-1-16,2 0-31 15,0 18 4-15,12 28-8 16,20 14-4-16,7 4-3 16,4-6 10-16,6-12-9 15,0-15 7-15,-1-17-8 16,-2-9-2-16,-9-5 12 16,-5-15-1-16,-6-22-5 0,-13-23 5 15,-1-17-16 1,-3-14-36-16,2-2-75 0,15 9-196 15</inkml:trace>
  <inkml:trace contextRef="#ctx0" brushRef="#br0" timeOffset="15124.54">4551 5247 44 0,'-30'-6'-11'15</inkml:trace>
  <inkml:trace contextRef="#ctx0" brushRef="#br0" timeOffset="37188.74">4849 11397 166 0,'90'56'332'16,"12"67"-315"-16,12-10 29 16,20-2 23-16,14-22-31 15,-4-35 14-15,6-29-29 16,-3-19-11-16,-9-6-4 16,-7-16-3-16,3-16 0 15,1-7-3-15,12-8 1 16,22-5-1-16,12-6 0 0,15-4-2 15,6-10 1 1,-2-7-10-16,-4-12-14 0,-10-15 5 16,-6 0 6-16,-3 11 7 15,7 23 3-15,9 40 0 16,12 32 2-16,14 29 4 16,1 34 13-16,-3 3 11 15,-10-4-9-15,-21-14-3 16,-23-17-6-16,-20-19-4 15,-21-12 1-15,-21-18 1 16,-20-32-1-16,-17-25-4 16,-14-17-5-16,-7-17-39 15,0-5-29-15,6 7-30 16,6 6-84-16</inkml:trace>
  <inkml:trace contextRef="#ctx0" brushRef="#br0" timeOffset="80601.63">8450 9986 82 0,'-62'22'472'15,"2"0"-430"-15,-2-3-30 16,-3-15 46-16,-1-2-21 16,-5 0-17-16,-8-2-7 15,-5 0-7-15,-12 0 3 0,-7 0 8 16,-14-21 9-1,-10-16-3-15,-6-25 2 0,-8-33-9 16,4-37-13 0,13-43 1-16,34-23-4 0,39-14-4 15,51-1 1-15,28 16-8 16,50 15 0-16,25 16 3 16,10 18 5-16,4 19 1 15,8 23 2-15,6 24-4 16,13 26 4-16,14 32 4 15,9 24 2-15,11 48 0 16,-4 50 3-16,-8 42-6 16,-21 39 2-16,-26 22 1 15,-25 14-6-15,-26-8 5 0,-23-15 1 16,-19-26 1-16,-17-27-3 16,-9-18-11-16,-11-18-60 15,-26-10-161-15</inkml:trace>
  <inkml:trace contextRef="#ctx0" brushRef="#br0" timeOffset="84201.77">6786 7378 657 0,'-11'4'118'0,"4"-3"-116"15,7-1-9-15,0 0 10 16,0 3 25-16,12 17 16 16,24 37 0-16,20 37-9 15,8 45-11-15,0 31-2 16,1 18 0-16,-10 17-6 15,-6 19-6-15,-6 8-9 16,-6 6 3-16,-7-8-4 16,-5-14 0-16,-6-14 0 15,-8-17 0-15,-6-20 0 16,-5-26 0-16,0-31 0 0,0-32 0 16,0-28 0-16,0-23 0 15,0-15 0-15,0-10 0 16,0 0 0-16,4 0 0 15,8 0 0-15,6 0 0 16,12 0 0-16,7 0 0 16,16 0 0-16,13-6 0 15,22-2 0-15,23-5 0 16,17 1 0-16,22-3 0 16,17 5 0-16,9 4 0 15,8 0 0-15,4-1 0 16,3 1 0-16,1-2 0 15,-8-5 0-15,-14 1 0 0,-23-5 0 16,-27 1 0-16,-33-1 0 16,-32 7 0-16,-32 6 0 15,-23 2 0-15,-18-5-3 16,-39 0-215-16,-22-12-507 16</inkml:trace>
  <inkml:trace contextRef="#ctx0" brushRef="#br0" timeOffset="85093.29">7364 7468 775 0,'-34'-4'143'0,"10"4"-125"16,13 0-18-16,11 0-5 16,44 0 9-16,45 0 10 0,52 0-4 15,37 0-4 1,28 0 6-16,10-18 1 0,0-17 4 16,3-11-1-16,-10 2-16 15,-1 9 0-15,-6 14 0 16,-6 17 0-16,-5 4 0 15,-7 3 0-15,-14 16 0 16,-19-3 0-16,-19-2 0 16,-22-1 0-16,-22-1 0 15,-20 1 0-15,-17 1 0 16,-14 3 0-16,-12-3 0 16,-3 7 0-16,-5 0 0 15,2 8 0-15,0 10 0 16,3 7 0-16,4 11 0 15,-1 8 0-15,7 9 0 0,1 14 0 16,3 16 0-16,1 21 0 16,3 14 0-16,-2 16 0 15,6 8 0-15,4 3 0 16,0-7 0-16,-1-9 0 16,-6-12 0-16,-1-9 0 15,-14-17 0-15,-11-7 0 16,-15-5 0-16,0-12 0 15,-7-4 0-15,-21-16 0 16,-8-10 0-16,-11-11 0 16,-13-7 0-16,-8-7 0 15,-11-4 0-15,-3-6 0 0,-15 0 0 16,-7-1 0-16,-11 1 0 16,-14 4-165-16,-2-6-345 15</inkml:trace>
  <inkml:trace contextRef="#ctx0" brushRef="#br0" timeOffset="87560.92">7065 7545 429 0,'0'-6'126'15,"0"0"-109"-15,0 6-4 16,0-2 13-16,0 0 7 16,0 2-7-16,0 0 4 15,-5 0-6-15,1 0-1 16,-1 0 8-16,1 16 3 16,4 38-29-16,9 39 0 15,25 46 6-15,5 31 6 16,-4 15 2-16,-7 6-3 15,-12 2 0-15,0-5-11 0,-5-3-3 16,-2-3 4-16,3-2 1 16,-3 0-8-16,0 0 1 15,3 3 0-15,-1-13-3 16,1-13 5-16,0-21-2 16,-1-26 0-16,-4-23-2 15,-3-22 3-15,-1-22-1 16,-3-13 3-16,0-11 0 15,0-4-1-15,0-2 4 16,0-5-1-16,0-4 1 16,0-2 0-16,0-2-4 15,0 0-3-15,16 1 2 0,11 2 1 16,15-3 3-16,4 0 2 16,6 0-4-16,6 0 4 15,9-8-1-15,13 2 0 16,19 3-3-16,21 2 1 15,21-3 1-15,13-5-2 16,11-8-2-16,6-7-3 16,-4-3 5-16,2 2-4 15,-4 2 5-15,-4 2 1 16,-5 9 4-16,-6 0-9 16,-7 3 2-16,-10 5-2 15,-9 0 0-15,-15 4 0 16,-17-2 0-16,-17 0 0 15,-19 0 0-15,-15-2 0 16,-16-1 0-16,-14 1-4 0,-7 2-14 16,-4-4-5-16,-10-4-8 15,-25-11-62-15,-8-8-185 16</inkml:trace>
  <inkml:trace contextRef="#ctx0" brushRef="#br0" timeOffset="88393.88">7385 7724 389 0,'0'-7'131'0,"30"7"-46"16,28 0 31-16,26 0-26 16,25 0-35-16,17 0-16 15,15-25-9-15,13-10-18 16,7-16-2-16,2-8-5 16,8 3-2-16,-4 6 4 15,13 13 4-15,2 4-1 16,2 8 2-16,4 7-7 15,-6 1-6-15,-10 5 4 16,-18-3-3-16,-15 5 1 16,-22 6-2-16,-18 4 2 15,-16 0 0-15,-12 0 1 0,-11 2-2 16,-5 10 0-16,-5 10 4 16,-3 2-4-16,-4 7 1 15,-1 12 1-15,-5 9-2 16,-1 14 0-16,-1 15 0 15,1 17 0-15,1 15 0 16,1 9 0-16,3 11 0 16,0 7 0-16,5 8 0 15,0 3 0-15,0 2 0 16,0 3 0-16,-4 1 0 16,3 2 0-16,2 1 0 15,-8-5 0-15,-3-10 0 16,-3-14 0-16,-6-12 0 15,-6-9 0-15,-12-8 0 16,-6-13 0-16,-3-10 0 0,0-13 0 16,-26-12 0-16,-11-13 0 15,-8-8 0-15,-8-10 0 16,-3-9 0-16,1-6 0 16,7-3-13-16,-1-1-7 15,2 3-1-15,-4 2-4 16,-5 6-14-16,1 2-18 15,-7 3-32-15,-12 1-47 16,-1-5-98-16</inkml:trace>
  <inkml:trace contextRef="#ctx0" brushRef="#br0" timeOffset="89794.86">8413 10649 392 0,'-39'-6'166'0,"9"6"-130"16,7 0 0-16,7 0 6 15,4 0-24-15,1 0-6 16,4 0 4-16,3 0 3 16,4 0 4-16,0 0 0 15,0 0-3-15,22 0 37 0,23 0 8 16,21 6-23-16,20 2-11 16,14-4-18-16,18-4-4 15,6 0-6-15,16-14-3 16,14-13 0-16,15-4 0 15,10-2 0-15,12 2 0 16,2 4 0-16,2 2 0 16,-1 9 0-16,-12 9 0 15,-10 7 0-15,-16 0 0 16,-8 7 0-16,-5 15 0 16,-21 1 0-16,-12-2 0 15,-16-1 0-15,-20-3 0 16,-14-4 0-16,-17-1 0 0,-19-8 0 15,-13 0 0-15,-9-4 0 16,-2 0 0-16,-7 0 0 16,-29 0-81-16,-9 0-299 15</inkml:trace>
  <inkml:trace contextRef="#ctx0" brushRef="#br0" timeOffset="92053.63">3793 6901 264 0,'-13'-8'51'0,"13"8"-51"15,0-4 3-15,0 1 40 16,7 2-5-16,1 1 4 15,-3 0 4-15,0 0-13 16,-5 0 4-16,3 0-2 16,-1 0-10-16,2 0-3 15,1 12-7-15,4 6-4 0,3 7 8 16,-1 0 8-16,2 5-3 16,2 0 9-16,-4 6 1 15,-1 7-4-15,-1 13-6 16,-1 12-15-16,5 13-8 15,2 21 2-15,6 18-2 16,-1 23-1-16,6 22-1 16,-5 23 0-16,-2 24 1 15,-4 20 1-15,-8 4-1 16,-5-6 2-16,-2-15 3 16,0-14-3-16,0-11 2 15,2-3-7-15,19-3 2 16,7-6-1-16,6-8 0 0,5-19 2 15,-1-33 3 1,1-33-7-16,2-33-18 0,1-27-35 16,-3-24-39-16,-7-1-47 15,-9-37-94-15</inkml:trace>
  <inkml:trace contextRef="#ctx0" brushRef="#br0" timeOffset="93755.92">5749 6959 345 0,'-2'0'57'16,"-10"0"-21"-16,1 8 6 15,-1 1 4-15,-2-1 11 16,5 0 3-16,0-1-16 15,4-5 15-15,5 0-8 0,0-2-17 16,0 0-11-16,0 0-13 16,0 0-5-16,0 0-3 15,0 0-5-15,8 0 2 16,16 0 4-16,6 0-4 16,5 1 1-16,0 2 3 15,-5 3-5-15,-6-1 4 16,-5 2-1-16,-3 2 0 15,-2-3-2-15,-5-2 2 16,-2-2-1-16,-2 0 3 16,-3-2-3-16,-2 3 0 15,3-3 5-15,-3 0-1 0,2 1 2 16,-2 1 4 0,0 5 5-16,4 3-2 0,1 7-2 15,-1 12-2-15,6 10 2 16,1 14 4-16,3 22 2 15,4 16 5-15,6 23-14 16,1 15-8-16,0 9 0 16,-2 8 0-16,0-4 0 15,-5 0 0-15,-1 4 0 16,-4-1 0-16,-1 0 0 16,-8 0 0-16,-1-6 0 15,-3-5 0-15,0-3 0 16,0-1 0-16,0-6 0 0,-3 5 0 15,-1-7 0 1,2-8 0-16,2-14 0 0,0-8 0 16,0-11 0-16,0-8 0 15,0-5 0-15,0-4 0 16,0 3 0-16,0-1 0 16,-2-2 0-16,-6 2 0 15,1-1 0-15,-2-12 0 16,0-9 0-16,0-11 0 15,0-10 0-15,-3-7 0 16,-4-3 0-16,-2-5 0 16,-5-2 0-16,0 0 0 15,-3-6 0-15,3 2 0 16,3-2 0-16,-1 0 0 0,0 0 0 16,-2 0 0-16,0 0 0 15,-5 0 0-15,-4-10 0 16,-7-11-21-16,-3-12-89 15,4-10-157-15</inkml:trace>
  <inkml:trace contextRef="#ctx0" brushRef="#br0" timeOffset="94997.87">7865 5216 117 0,'-18'0'533'15,"14"33"-489"-15,4 4-35 16,9 6 31-16,23-1 7 16,-2 2-11-16,7-5-11 15,1-11-13-15,2-3-1 0,-1-6-3 16,-2-6-1-16,-3-9 2 15,-2-4-4-15,-2 0 6 16,-6 0-3-16,-6 0-3 16,-2-4 1-16,-2-3-2 15,0-3-3-15,2 0 5 16,0-7-4-16,0 1-2 16,0-1 3-16,-2 9-4 15,2 4 2-15,3 4-1 16,6 0 3-16,10 10 9 15,3 12 3-15,8 8-6 16,-2-6-5-16,-5-10-1 16,-5-3-4-16,-6-6 4 15,-7-5-2-15,-7 0 2 0,-5 0-3 16,-2 0 3-16,-5 0-3 16,5 0 1-16,4 0 0 15,6-5-15-15,4-3-21 16,3 0-76-16,9-1-168 15</inkml:trace>
  <inkml:trace contextRef="#ctx0" brushRef="#br0" timeOffset="111539.55">4608 5528 608 0,'0'72'125'16,"-16"-5"-135"-16,5-11 8 15,1-12 2-15,5-7-5 16,1 0 6-16,-1-2-7 15,-1 0-1-15,-11-1 6 16,-1-9 14-16,-10-9 17 16,-14-10 1-16,-10-6-12 15,-22 0-8-15,-18-22-5 16,-13-20 7-16,-15-18-13 16,-16-26 0-16,-13-31-4 0,-3-43 7 15,4-45-1 1,22-36-4-16,41-29 0 0,52-1-7 15,38 16 9-15,78 30 4 16,39 30-5-16,28 27 2 16,13 31-1-16,10 27-1 15,11 32 9-15,7 49 0 16,13 29 7-16,7 60 8 16,-5 54 4-16,-11 37-4 15,-37 32-1-15,-36 22-4 16,-39 10-11-16,-38 9-2 15,-39-1-5-15,-6-10-4 16,-53-10-31-16,-24-11-40 16,-21-15-80-16,-10-20-160 15</inkml:trace>
  <inkml:trace contextRef="#ctx0" brushRef="#br0" timeOffset="112429.72">10631 5220 195 0,'-43'77'367'0,"-8"-3"-334"15,-11-6-40-15,-18-8 33 16,-12-12-6-16,-17-9 2 16,-13-18-8-16,-11-21-14 15,-8-10-1-15,-9-46 6 0,1-33-5 16,7-29 3-1,11-35-1-15,20-36 10 0,32-28-7 16,27-34-8-16,33-12 1 16,19 2-15-16,24 25 5 15,42 43 7-15,24 50 6 16,23 45 9-16,11 39 18 16,16 33 5-16,12 26-7 15,7 21 4-15,1 43 8 16,-8 26-11-16,-20 24-3 15,-20 25 2-15,-24 27-13 16,-28 30-5-16,-26 21-5 16,-22 8-3-16,-12-10-33 0,-7-12-97 15,-20-27-277 1</inkml:trace>
  <inkml:trace contextRef="#ctx0" brushRef="#br0" timeOffset="117321.58">8008 5574 88 0,'-15'0'207'0,"0"0"-52"15,9 0-131-15,1 0-14 16,5 0 11-16,0 0 14 15,0 6-7-15,14 6-4 16,15 7 9-16,13 6-13 16,0 4-5-16,-1-2-4 15,-2-4 2-15,-4-9-6 16,-5 0-3-16,-8-9-1 16,-3-5-2-16,2 0 4 15,-5 0 0-15,2 0 0 16,0-9-3-16,1-3 2 15,-1-2-4-15,3 1 3 16,0 5 1-16,-3-2 4 0,0 5-1 16,-2 1 0-16,3 2 1 15,2 2-5-15,-3 0-2 16,9 0 5-16,3 4 8 16,5 19-3-16,-1 0-4 15,-1-1 3-15,-4-5-3 16,-5-6-4-16,-6-7 0 15,-2-2 0-15,-6-2-1 16,-1 0 0-16,-3 0-1 16,-1 0 0-16,3 0 2 15,-4 0-17-15,5 0-40 16,7 0-57-16,11 0-143 0</inkml:trace>
  <inkml:trace contextRef="#ctx0" brushRef="#br0" timeOffset="141319.57">15083 3818 96 0,'-51'0'401'0,"30"0"-378"16,8 0-28-16,8 0 5 16,5 0-11-16,0 0 20 15,0 0 26-15,14 8 3 16,5 7 1-16,4 3-11 15,5 7-3-15,2 7-8 16,8 7-6-16,6 6 9 16,7 9 0-16,9 2-2 15,4-6-1-15,5-8 0 16,7-16-6-16,2-13-4 16,3-13 3-16,-8-3-10 0,-4-32 6 15,-12-11-4-15,-8-3-2 16,-6 3 5-16,-6 11-2 15,-2 14-4-15,-6 13 0 16,7 8 0-16,7 0 1 16,6 21 7-16,5 10-8 15,-1 3 1-15,-2-6 1 16,-7-5 0-16,-8-12-1 16,4-5 1-16,-3-6-1 15,6 0 0-15,8 0 4 16,4 0-5-16,12 0 2 15,6 0-2-15,6 0 2 16,1 0-1-16,-6 0 0 16,-7 0-15-16,-14 0-3 15,-14-15-32-15,-7 1-35 0,-11-1-41 16,-6-4-242 0</inkml:trace>
  <inkml:trace contextRef="#ctx0" brushRef="#br0" timeOffset="142415.31">21031 3909 295 0,'-42'0'356'0,"7"0"-298"16,11 21-53-16,14-7 19 15,10 9-10-15,25 15-7 16,24 18 6-16,15 10 16 16,9-4-5-16,6-10-4 15,3-13 4-15,1-14-4 0,1-16-5 16,-9-9-8-16,-3 0-1 16,-5-26-1-16,-8-20-2 15,-1-14-1-15,-6-8 1 16,-3 2-1-16,-1 8-3 15,-4 18 3-15,-1 20-6 16,6 20 5-16,9 0 2 16,4 33 19-16,4 9-1 15,5 5-11-15,4-6 1 16,-2-11-7-16,8-10-2 16,-3-11-3-16,0-9 2 15,-5 0 1-15,-2-13-2 0,-6-10 0 16,-8-4 0-1,-3-4 1-15,-11-4 1 0,-1-2-2 16,-5-5-1-16,-5-6 4 16,-2 3-5-16,2 4 0 15,0 12 2-15,5 18-3 16,9 11 0-16,10 21 8 16,8 23 13-16,2 8-18 15,-1-1 0-15,-3-5 0 16,-4-11 0-16,-5-12 0 15,-8-17 0-15,-6-6 0 16,-7-13 0-16,-4-38-85 16,-3-28-103-16,-1-20-252 0</inkml:trace>
  <inkml:trace contextRef="#ctx0" brushRef="#br0" timeOffset="144432.91">12534 1284 632 0,'-14'0'14'15,"14"0"-62"-15,0-10 45 16,33-13 9-16,8-5 17 16,4 1-5-16,6 2-4 15,5 7 5-15,-3 7 5 16,-10 11 1-16,-8 0 8 15,-12 9-1-15,-12 26 7 16,-11 15-2-16,0 16-16 16,-28 13 3-16,-17-1-8 15,-9-5 1-15,1-17 2 0,12-10 10 16,16-20-13-16,14-13-10 16,8-6 1-16,3-7-7 15,0 0-5-15,24 0-1 16,21 0 10-16,19 0-3 15,11-13-1-15,0-10-1 16,4-8-14-16,-13-5-17 16,-8 1-23-16,-10 2-42 15,-12 4-70-15,-8 0-174 16</inkml:trace>
  <inkml:trace contextRef="#ctx0" brushRef="#br0" timeOffset="144943.71">13097 1056 586 0,'-15'0'133'16,"3"0"-100"-16,9 2-8 15,3-2-4-15,0 2-4 16,3 8-9-16,24 21 8 15,13 19 17-15,8 18-19 16,1 5-9-16,-11 1 1 16,-3-7-6-16,-12-12 4 0,-7-7-5 15,-4-19-1 1,-8-12-19-16,-2-9-12 0,-2-8-63 16,0-6-54-16,-16-36 32 15,-6-20-12-15,-4-15-67 16,1 4 100-16,-1 10 143 15,3 15 116-15,3 11-1 16,5 12-47-16,9 7-20 16,4 9-6-16,2 5-29 15,0 4-30-15,18-2-8 16,23 2 27-16,17 0-2 16,4 0-27-16,5 15 3 0,-14 3-1 15,-10 3-3 1,-13-4 1-16,-13 0-19 0,-8 1 0 15,-9 7 0-15,0 12 0 16,-21 12 0-16,-14 5 0 16,1 2 0-16,4-12 0 15,11-13 0-15,17-13-148 16,2-3-189-16</inkml:trace>
  <inkml:trace contextRef="#ctx0" brushRef="#br0" timeOffset="147988.18">15255 1163 241 0,'0'-10'266'15,"0"6"-202"-15,-15 4-61 16,3 0 28-16,3 0 40 16,-7 0 3-16,-1 22-43 15,2 12-7-15,-4 13-8 16,2 5-3-16,2 8-3 16,-2-4-9-16,8-2-5 15,3 4-66-15,6-8-105 16,0-7-287-16</inkml:trace>
  <inkml:trace contextRef="#ctx0" brushRef="#br0" timeOffset="148258.81">15103 2338 636 0,'-6'0'140'0,"6"14"-127"16,0 21-7-16,16 10 4 16,23 21 0-16,2 10 1 15,6-2-7-15,-6-6-3 0,-2-7 1 16,-10-16-2-1,-7-8-48-15,-4-14-161 0</inkml:trace>
  <inkml:trace contextRef="#ctx0" brushRef="#br0" timeOffset="151077.34">14494 1453 105 0,'-16'11'536'16,"-2"-5"-491"-16,10 0-40 0,8-2-7 15,0-4 6-15,0 11 11 16,0 13-4-16,24 20-8 15,8 12 1-15,7 4 1 16,3-10 0-16,-3-15 0 16,-1-17-3-16,1-11-4 15,-3-7 2-15,-6-32 10 16,-10-32-5-16,-8-18 4 16,-8-13-10-16,-4 5 0 15,0 22 0-15,0 27 0 16,0 24 1-16,0 17 23 15,0 14 15-15,14 45-35 16,7 23 1-16,2 16-5 16,1 1 4-16,-5-19-4 15,2-16 2-15,-1-18-17 0,-1-19-57 16,-2-16-96-16,-6-11-220 16</inkml:trace>
  <inkml:trace contextRef="#ctx0" brushRef="#br0" timeOffset="156407.47">22696 3118 668 0,'0'-10'97'0,"0"10"-126"0,0 0 23 16,0-2 26-1,0 2 32-15,0 0-10 0,0 33-17 16,0 21-12-16,9 20 13 16,5 17-2-16,4 15 3 15,1 14-11-15,7 4-1 16,-4-3-5-16,1-12-2 16,-2-16 2-16,0-14-9 15,-8-21 0-15,-1-17 2 16,-5-18-6-16,-7-13-5 15,0-7-21-15,0-3-36 16,0-15-14-16,-14-28-27 16,-4-15-105-16</inkml:trace>
  <inkml:trace contextRef="#ctx0" brushRef="#br0" timeOffset="156671.44">22698 3358 449 0,'-21'-10'284'0,"8"6"-271"16,-1-1 47-16,3 5-2 15,4-4 3-15,0 4-16 16,5 0-14-16,-4 0-18 16,4 28-8-16,0 13-1 0,-2 12-4 15,1 14 0-15,1 1 0 16,-2-12 0-16,-1-8 0 15,1-19 0-15,1-17 0 16,-2-12-5-16,1 0-100 16,-1-39-12-16,5-17-80 15</inkml:trace>
  <inkml:trace contextRef="#ctx0" brushRef="#br0" timeOffset="156849.34">22698 3358 605 0,'7'-76'191'15,"0"76"-179"-15,9 0 43 0,10 0 26 16,8 4-27 0,10 15-29-16,11 6-25 15,3-1 0-15,-3 3 0 0,-2 3 0 16,-14-6 0-16,-13-8 0 16,-13-3 0-16,-11-7-58 15,-2-4-160-15</inkml:trace>
  <inkml:trace contextRef="#ctx0" brushRef="#br0" timeOffset="158627.63">5403 11376 544 0,'-2'47'22'15,"2"5"-58"-15,0-23 37 16,0-7 20-16,10 0 16 15,-1 2 1-15,0-4-9 16,10 6-3-16,6 7 2 16,16 17 3-16,17 20-4 15,15 20 1-15,13 9-9 16,1 2-2-16,1 5-3 16,-3-7-4-16,-5-8 3 15,-4-4 0-15,4-12 8 0,8-9 0 16,11-12-8-1,18-11 0-15,12-11-6 0,21-16 1 16,10-16 1-16,11-6-3 16,13-46 0-16,-4-29 0 15,-6-18-6-15,-10-13 5 16,-18 0-3-16,-18 15-4 16,-23 16-5-16,-19 19-8 15,-24 19-11-15,-21 13-23 16,-16 12-36-16,-14 7-68 15,-11-3-109-15</inkml:trace>
  <inkml:trace contextRef="#ctx0" brushRef="#br0" timeOffset="160591.54">20644 3019 644 0,'0'56'86'0,"0"-7"-140"15,0-3 56-15,0-17-3 16,0 2 2-16,-16 5 5 16,-12-4 0-16,-13 1 0 0,-12-12-6 15,-11-9-9 1,-5-12-6-16,-16-6-8 0,-8-41 16 15,-1-32-1-15,-2-31-5 16,6-39 11-16,7-29-3 16,18-21 13-16,23-6-8 15,36 13 10-15,6 23 3 16,51 27 7-16,22 24-1 16,15 17-3-16,12 18-5 15,11 18 4-15,9 24 5 16,11 31 7-16,5 10 10 15,0 50-12-15,-6 37 4 16,-16 31 8-16,-22 27-16 16,-28 18-13-16,-30 9-3 0,-25 6-2 15,-9-8-3-15,-20-9-8 16,-26-20-27-16,-12-16-34 16,-6-20-103-16,-3-20-345 15</inkml:trace>
  <inkml:trace contextRef="#ctx0" brushRef="#br0" timeOffset="161874.84">18605 627 267 0,'-21'0'422'15,"-3"0"-345"-15,1 0-70 16,20 2-5-16,3 6-5 16,0 15 11-16,0 23-6 15,3 31 1-15,18 18 9 16,-1 10 5-16,1-1 13 15,0-13-3-15,-1-10-11 16,-4-17-7-16,-2-13-2 16,-4-13-7-16,-6-11 4 15,5-11-3-15,2-7-5 16,6-5-24-16,8-4-25 16,3 0-9-16,4 0 3 0,0 0-7 15,0-10-13 1,-2-6 10-16,-7-4-67 0,-5-3-167 15</inkml:trace>
  <inkml:trace contextRef="#ctx0" brushRef="#br0" timeOffset="162092.06">18524 621 141 0,'-22'0'642'0,"10"2"-619"16,5 4-26-16,7-6-5 0,0 0-5 15,26 0 12-15,13-2 1 16,14-8-6-16,11-9-42 16,15-3-60-16,11-8-73 15</inkml:trace>
  <inkml:trace contextRef="#ctx0" brushRef="#br0" timeOffset="162646.96">20459 433 256 0,'-11'-9'497'15,"11"6"-428"-15,-6 3-76 16,6 0-6-16,0 0-5 16,6 0-3-16,22 16 23 15,11 21 16-15,5 15-3 16,2 10-3-16,-7 0-2 15,0-4 0-15,-6-4 9 16,-6-3-1-16,-4-2-3 16,-5 4-4-16,-4 6-4 15,-4 8 2-15,-6 2 4 16,-4-3 1-16,0-6 1 16,-10-8-3-16,-12-7 2 15,-6-9 1-15,-6-6-4 16,-3-3-10-16,0-8-2 0,2-9-23 15,3-10-38-15,0 0-46 16,9-16-121-16</inkml:trace>
  <inkml:trace contextRef="#ctx0" brushRef="#br0" timeOffset="164147.67">19224 463 432 0,'0'-19'170'0,"0"8"-133"15,-32 6-1-15,9-7-25 16,-4 4 2-16,-3 1 9 15,2 7 3-15,3 0 10 16,4 7-17-16,10 18 12 16,6 14-22-16,5 13-5 15,0 9 5-15,9 8 0 16,10-3-6-16,-1-6-1 16,1-10 0-16,-8-6-1 15,-2-9-7-15,-7-9-8 16,-2-4-25-16,0-5-36 0,-2-8 0 15,-18-5-49-15,-4-4-24 16,-1-4-118-16</inkml:trace>
  <inkml:trace contextRef="#ctx0" brushRef="#br0" timeOffset="164312.09">18870 741 305 0,'0'-2'142'0,"0"2"-104"16,0-2 16-16,14 0 17 15,11 0-1-15,10-3-16 0,6 0-28 16,7-4-16 0,3-6-7-16,2-3-4 0,-3-5-55 15,-6 0-77-15,-9 1-196 16</inkml:trace>
  <inkml:trace contextRef="#ctx0" brushRef="#br0" timeOffset="165205.01">19259 817 319 0,'-3'0'42'15,"1"0"-123"-15,2 3 71 16,0 3 24-16,0 4 46 16,0 0-12-16,0-1-19 0,0-1-13 15,0-4-5-15,2-2 3 16,-2-2 1-16,0 0-4 16,0 0-6-16,0 0-19 15,0 0 14-15,0-6-11 16,0-4-14-16,0-1-7 15,0 8 10-15,0 0 0 16,0 3 26-16,0 0 12 16,0 0-6-16,7 5-8 15,3 3 0-15,-3 0-7 16,-3-2 3-16,0-6-60 16,-1 0-195-16</inkml:trace>
  <inkml:trace contextRef="#ctx0" brushRef="#br0" timeOffset="167432.21">20117 496 96 0,'-9'0'108'0,"-2"0"92"16,1 0-149-16,5 0-16 15,3 0-16-15,2 0-15 16,0 0-7-16,0 0 1 16,0 0 1-16,0 0 3 15,0 0-2-15,0 0 1 16,0 0 0-16,0 0 0 15,0 0-12-15,0 0-4 16,0 0 5-16,-2 0-12 16,2 0-30-16,0 0-12 15,0 0-10-15,0 0-28 16</inkml:trace>
  <inkml:trace contextRef="#ctx0" brushRef="#br0" timeOffset="171991.67">24334 2824 211 0,'0'10'423'16,"0"13"-428"-1,-2-2-35-15,2-17 41 0,0 0 31 16,0 5 19-16,-2 6-2 15,-3 5-9-15,1 0-7 16,-1 10-7-16,-5 3 0 16,-3 8-7-16,-4 6-4 15,-5 5-4-15,-8-2 1 16,-7 0-6-16,-11-5-6 16,-10-4 3-16,-11-11-5 15,-14-8 1-15,-11-9-4 16,-9-13 1-16,-12 0-8 15,-10-27 3-15,-1-23 1 0,2-27 2 16,0-27 2 0,8-25 0-16,13-31 4 0,18-24 2 15,27-11-3-15,26 3 0 16,30 16-9-16,6 21 13 16,49 24-4-16,18 23 2 15,15 17-4-15,8 17 5 16,5 15-1-16,6 12 4 15,10 14-2-15,3 13 5 16,4 17-2-16,4 3 6 16,1 31 1-16,-3 32 2 15,-9 27 1-15,-16 26-4 0,-18 25-2 16,-23 18-3 0,-24 7-3-16,-25 6-1 0,-9-8-7 15,-19-13-27-15,-29-11-89 16,-9-15-298-16</inkml:trace>
  <inkml:trace contextRef="#ctx0" brushRef="#br0" timeOffset="183442.44">18104 8209 438 0,'67'19'50'0,"6"0"-37"15,14 2 21-15,18-13-8 16,4-8-8-16,7 0-3 16,12 0-5-16,11-2-6 15,5-6 1-15,8-2-6 0,2-1 3 16,-2-3 1 0,7-5 4-16,7-4 3 0,8-6 1 15,6-4-10-15,8-6 2 16,6 2 0-16,4 3-3 15,14 16 1-15,-3 14 2 16,1 4-3-16,-8 2 6 16,-16 18-2-16,-13-1 6 15,-10-6 0-15,-9-8-5 16,-9-5-5-16,-5-3 2 16,-6-24 0-16,-5-2-2 15,6 4 1-15,-1 8-2 16,-1 13-1-16,-2 4-1 15,-2 8 11-15,-9 19 13 16,-7 4-13-16,-10-4-4 0,-9-11-4 16,-8-9-41-1,-13-7-20-15,-11-2-12 0,-7-23-67 16,-13-4-264-16</inkml:trace>
  <inkml:trace contextRef="#ctx0" brushRef="#br0" timeOffset="194828.48">14030 9875 637 0,'-28'14'70'16,"-4"-6"-58"-16,22-5-10 16,10-3 6-16,0 0-7 15,21 0 10-15,28 4 57 16,24 4-37-16,15 6-16 15,6-1-9-15,0-1 3 16,-9-6-2-16,-5-1-3 16,-8-5-4-16,-5 0 1 15,-9 0 0-15,-11 0-44 16,-12-5-60-16,-8-12-108 0,-20-11-249 16</inkml:trace>
  <inkml:trace contextRef="#ctx0" brushRef="#br0" timeOffset="195061.68">14625 9668 650 0,'-25'0'43'0,"4"0"-28"15,10 6 54-15,8-2-6 16,3-4-25-16,0 16-34 16,54 26 5-16,19 16 4 15,14 15-6-15,5 0 2 16,-21-6 6-16,-13-5-4 15,-11 1-5-15,-17-3 4 0,-15-5-4 16,-13-5-4-16,-2-7 3 16,-11-3-18-16,-21-5-33 15,-8-2-51-15,1-2-156 16</inkml:trace>
  <inkml:trace contextRef="#ctx0" brushRef="#br0" timeOffset="195863.37">14365 12577 685 0,'-44'29'83'0,"12"0"-75"15,16-10 10-15,13-14 25 16,3-5-16-16,0 0-18 16,8 3-10-16,31 1 20 15,16 2 6-15,14 0-15 16,4-6 1-16,6 0-5 0,-6 0-3 16,-4 0-2-16,-11-6-10 15,-9-7-32-15,-13-3-28 16,-15-2-26-16,-14-10-29 15,-7-5 1-15,-11-8-14 16,-29 0 25-16,-8 3 83 16,-3 6 82-16,0 13 59 15,6 4-20-15,6 7-11 16,9 4 18-16,13 4 8 16,11 0-25-16,6 0-44 15,2 0-30-15,39 19 5 16,14 11 4-16,12 8-8 0,-7-6-4 15,-5-5 2 1,-6 1-6-16,-12-2 0 0,-7 1 6 16,-13 10-5-16,-9 7 7 15,-8 14-1-15,-4 8 3 16,-32 2-3-16,-7 3-6 16,-4-8 1-16,4-16-5 15,9-12-41-15,10-16-46 16,13-17-123-16</inkml:trace>
  <inkml:trace contextRef="#ctx0" brushRef="#br0" timeOffset="202293.31">16107 2333 621 0,'-118'29'72'0,"-1"-8"-67"16,1-21 6-16,13-6-5 15,1-50 10-15,8-25-9 16,11-27-3-16,10-30 5 15,21-32-10-15,16-15 3 16,25-3 2-16,13 14-6 16,9 27 2-16,35 19-1 15,16 12 8-15,22 10 2 16,20 16-3-16,12 24-1 16,18 44 16-16,10 30-2 0,8 73 10 15,-2 45 1-15,-11 34 4 16,-17 18-3-16,-26-2-5 15,-22-4-21-15,-29-11-5 16,-19-7-3-16,-24-9-32 16,0-13-94-16,-15-17-172 15</inkml:trace>
  <inkml:trace contextRef="#ctx0" brushRef="#br0" timeOffset="-204697.29">25796 7438 687 0,'-24'0'125'0,"-14"0"-122"16,32 0-52-16,8 0 38 15,43 0 15-15,10-9-3 16,7-2 1-16,5 6 1 0,8 0 9 16,6 5 8-16,4 0 10 15,3 5-6-15,-1 15 0 16,2 10 2-16,1 7-12 15,2-1-2-15,10 9-1 16,6 0-6-16,5 3-4 16,1 2-1-16,8 0 3 15,0-2-1-15,5 2 2 16,2 4-5-16,-5 2 4 16,-2 0 3-16,-5 10 3 15,-2 6 1-15,-2 11-7 16,-3 9 5-16,-3 9-5 0,-6 7 5 15,-9 6-3-15,-5 0 0 16,-4-3-1-16,-9 1 3 16,-6-6-7-16,2-3 0 15,-3-1 0-15,-3-9 0 16,0-2 0-16,-2 2 0 16,-2 2 0-16,-10 7 0 15,-5 6 0-15,-16 6 0 16,-11 4 0-16,-6 8 0 15,-12 2 0-15,0 3 0 16,-6-6 0-16,-20-10 0 16,-4-14 0-16,0-8 0 15,-4-9 0-15,-8-4 0 0,1-3 0 16,-2-1 0-16,-4 3 0 16,-1 1 0-16,-5 1 0 15,0 0 0-15,0 4 0 16,0-2 0-16,-2 2 0 15,-3 2 0-15,3-8 0 16,3-7-2-16,3-10 2 16,3-6-1-16,-2-6-2 15,-1 2 4-15,1 4-2 16,-5-1 3-16,2 8-4 16,6-1 4-16,4-6-4 15,7-9 2-15,14-16 1 0,8-11-3 16,6-9-7-1,3-7-3-15,3-4 5 0,0 0-2 16,0 0 8-16,0 0-1 16,0 0 3-16,0 0-1 15,0 0 0-15,0 0-2 16,0 0 3-16,0 0-2 16,0 0 3-16,0 0-2 15,0 0 0-15,0 0 1 16,0 0-1-16,-4 2 3 15,2 1-3-15,-1-2-2 16,-1-1 5-16,4 2 0 16,0-2-4-16,0 0-1 15,0 0 3-15,0 0 0 16,0 0-3-16,0 0 2 0,0 0-1 16,0 0 2-1,0 0 0-15,0 0 1 0,0 0-3 16,0 0 2-16,0 0-2 15,0 0 3-15,0 0-3 16,0 0 2-16,0 0-3 16,0 0 3-16,0 0-5 15,0 0 5-15,0 0-1 16,0 0-1-16,0 0 2 16,0 0-1-16,0 0 2 15,0 0-4-15,0 0 4 16,0 0-4-16,0 0 3 15,0 0-1-15,0 0 0 16,0 0 0-16,0 0 0 0,0 0 3 16,0 0-4-16,0 0 2 15,0 0 0-15,0 0 0 16,0 0-1-16,0 0 2 16,0 0-2-16,0 0 0 15,0 0 0-15,0 0 0 16,0 0 0-16,0 0 1 15,0 0-2-15,0 0 2 16,0 0 0-16,0 0-1 16,0 0-1-16,0 0 3 15,0 0-4-15,0 0 3 0,0 0 0 16,0 0-1 0,0 0-1-16,0 0 4 0,0 0-4 15,0 0 1-15,0 0 3 16,0 0-5-16,0 0 2 15,0 0 2-15,0 0-4 16,0 0 1-16,0 0 4 16,0 0-2-16,0 0-1 15,0 0 1-15,0 0-6 16,0 0 9-16,0 0-5 16,0 0 2-16,0 0-4 15,0 0 6-15,0 0-3 0,0 0 1 16,0 0-3-1,0 0 4-15,0 0-2 0,0 0 0 16,0 0 1-16,0 0-1 16,0 0 1-16,0 0-1 15,0 0 1-15,0 0-2 16,0 0 2-16,0 0-1 16,0 0-1-16,0 0 1 15,0 0 2-15,0 0-2 16,0 0 0-16,0 0-1 15,0 0 1-15,0 0 1 16,0 0-1-16,0 0 2 16,0 0 0-16,0 0-2 15,0 0 2-15,0 0-2 16,0 0 2-16,0 0-1 0,0 0-1 16,0 0-3-1,0 0 4-15,0 0 0 0,0 0-2 16,0 0 2-16,0 0 0 15,0 0-2-15,0 0 2 16,0 0-1-16,0 0 1 16,0 0-2-16,0 0 2 15,0 0-1-15,0 0 0 16,0 0 0-16,0 0 1 16,0 0-3-16,0 0 4 15,0 0-2-15,0 0 1 16,0 0-2-16,0 0 2 0,0 0 0 15,0 0-2 1,0 0 0-16,0 0 3 0,0 0-3 16,0 0 1-16,0 0 0 15,0 0 0-15,0 0 1 16,0 0-1-16,0 0-1 16,0 0 1-16,0 0 0 15,0 0 2-15,0 0-1 16,0 0 0-16,0 0 0 15,0 0 2-15,0 0-3 16,0 0 0-16,0 0 0 16,0 0 0-16,0 0 0 15,0 0 0-15,0 0 0 16,0 0 0-16,0 0 0 16,0 0 0-16,0 0 0 0,0 0 0 15,0 0 0-15,0 0 0 16,0 0 0-16,0 0 0 15,0 0 0-15,0 0 0 16,0 0 0-16,0 0 0 16,0 0 0-16,0 0 0 15,0 0 0-15,0 0 0 16,0 0 0-16,0 0 0 16,0 0 0-16,0 0 0 15,0 0 0-15,0 0 0 16,0 0 0-16,0 0 0 0,0 0 0 15,0 0 0-15,0 0 0 16,0 0 0-16,0 0 0 16,0 0 0-16,0 0 0 15,0 0 0-15,0 0 0 16,0 0 0-16,0 0 0 16,0 0 0-16,0 0 0 15,0 0 0-15,0 0 0 16,0 0 0-16,0 0 0 15,2 0 0-15,9-2-11 16,1-6-38-16,0-5-21 16,-4-7-5-16,5-11-59 15,0-15-112-15</inkml:trace>
  <inkml:trace contextRef="#ctx0" brushRef="#br0" timeOffset="-196249.31">18021 12853 282 0,'0'26'81'16,"-5"-1"-97"-16,5 0 40 16,0-15-17-16,-2 7-73 15,-4 2 274-15,-9 3-187 0,-5 3 0 16,-3-2 11 0,-5-4-7-16,-8-1 3 0,-6-3-10 15,-8-5-9-15,-13-8 1 16,-9-2-3-16,-12-14 0 15,-12-31-5-15,-13-26-5 16,-9-26 6-16,-4-16 0 16,5-15-3-16,12-4 1 15,12 3 1-15,27-3-6 16,22-1 8-16,26 3-4 16,18-3 1-16,2 7 0 15,37 5 1-15,19 14 4 16,13 18 2-16,14 19-3 15,11 24 9-15,15 25 0 16,13 21 8-16,10 36 9 0,9 44-7 16,-4 30 1-16,-2 25-11 15,-22 12-3-15,-21 5-2 16,-23-4-5-16,-27-7 1 16,-19-11-6-16,-13-12 4 15,-12-12-26-15,0-11-27 16,-23-10-49-16,-9-8-61 15</inkml:trace>
  <inkml:trace contextRef="#ctx0" brushRef="#br0" timeOffset="-188989.04">17669 13219 405 0,'-23'0'471'15,"-7"11"-507"-15,9 5 47 0,1-10-9 16,-1-6 3-16,-7 1-7 16,-2 8 5-16,3 6 3 15,1 11 10-15,-2 12 14 16,4 3 2-16,1 7 18 15,2-10-20-15,12-14-30 16,4-12 0-16,5-5 0 16,0-7 0-16,0 0 0 15,20 0 0-15,18 0 0 16,10-7 0-16,5-5 0 16,2 0 0-16,-5 1 0 15,-3-1 0-15,-13 2 0 0,-6-5-9 16,-15-6-92-16,-10-8-58 15,-3-19-116-15</inkml:trace>
  <inkml:trace contextRef="#ctx0" brushRef="#br0" timeOffset="-188883.29">17669 13219 682 0,'-66'61'123'16,"60"-8"-37"-16,6 3-14 16,0 0-28-16,6 3-33 15,14 6-12-15,1-1-81 16,2-4-258-16</inkml:trace>
  <inkml:trace contextRef="#ctx0" brushRef="#br0" timeOffset="-185328.76">13949 9328 89 0,'-37'-17'342'0,"7"3"-257"15,3-2-53-15,10-5 22 16,4 1 11-16,6 5-1 15,-1 4 6-15,6 5-15 16,2 4-4-16,0 0-9 0,-2 2-20 16,2 0-9-16,-16-9-5 15,-14-3-5-15,-14-4-3 16,-20-3 5-16,-7 11-7 16,-8 8 1-16,6 0 1 15,2 16 2-15,6 13 1 16,10 6 1-16,6 7 4 15,13-1 1-15,8 3-9 16,8-1 0-16,14 0 0 16,6 7 0-16,3 12 0 15,32 19 0-15,8 23 0 16,15 22 0-16,6 25 0 16,-2 25 0-16,-2 25 0 0,-12 23 0 15,-18 5 0-15,-5 3 0 16,-8-12 0-16,-8-13 0 15,8-12 0-15,-4-13 0 16,-4-2 0-16,1 0 0 16,-6-1 0-16,3-9 0 15,4-24 0-15,1-24 0 16,6-25 0-16,-1-22 0 16,6-17 0-16,-1-10 0 15,8-14 0-15,2-4 0 16,0-7 0-16,-4-5 0 15,-3-1 0-15,-6-3 0 16,-3-1 0-16,-2 3 0 16,2 1 0-16,-2-2 0 15,2 3 0-15,5-6 0 0,-2 3 0 16,3-1 0-16,1-3 0 16,3-3 0-16,-1-2 0 15,-3-4 0-15,4 1 0 16,-1 1 0-16,3-3 0 15,2 2 0-15,7-3 0 16,1 0-42-16,2-3-99 16,-8-13-91-16,-9-10-303 15</inkml:trace>
  <inkml:trace contextRef="#ctx0" brushRef="#br0" timeOffset="-184048.39">12999 11459 125 0,'-22'-5'397'0,"11"5"-351"16,0-1-45-16,4 1 1 16,2 0 51-16,-4 0 36 15,-4 0-13-15,-8 6-38 16,-5 21-14-16,-6 8-3 15,-7 11 0-15,-7 7 4 16,-6 3-3-16,1 0 1 16,0-2-6-16,7-8 3 15,10-9-4-15,8-10-12 16,12-13-1-16,10-3-3 16,4-11 0-16,0 0 0 15,0 0-3-15,27 1 0 0,20 2 9 16,15-2-6-16,2-1 0 15,-2 0 0-15,-2-4 0 16,-4-12 0-16,-11 1-8 16,-8 0-28-16,-9 8-28 15,-10-1-35-15,-13 3-92 16,-5-3-26-16,0-7-191 16</inkml:trace>
  <inkml:trace contextRef="#ctx0" brushRef="#br0" timeOffset="-183888.97">12791 11637 124 0,'-9'-7'554'0,"5"7"-494"16,2 0-4 0,2 14-11-16,13 24-10 0,21 18-3 15,4 23-14-15,-1 12-9 16,-3 6-9-16,-4 1 2 16,2-3-6-16,-2-4-23 15,0-8-82-15,2-11-182 16</inkml:trace>
  <inkml:trace contextRef="#ctx0" brushRef="#br0" timeOffset="-182599.87">9753 14115 465 0,'0'-4'172'0,"0"4"-116"16,0 0-14-16,0 0 20 15,0 0-8-15,0 0-20 16,0 0-16-16,0 0-5 16,0 0-5-16,0 0-6 15,0 0 16-15,-19 0 1 16,-13 0-17-16,-12 8 4 15,-11 18-2-15,-3 11 3 16,3 4 5-16,2 13 5 0,7 2-5 16,12 4-12-1,8 0 0-15,10 3 0 0,13-2 0 16,3 1 0-16,13 4 0 16,23 3 0-16,7 5 0 15,11 1 0-15,-1-3 0 16,0-1 0-16,-5-9 0 15,-7-6 0-15,-6-8 0 16,-10-14 0-16,-9-5 0 16,-5-10 0-16,-6-13 0 15,0-1 0-15,-2-5 0 16,-3 4 0-16,6-4 0 16,8 0 0-16,9 0 0 0,9 0 0 15,0 0 0-15,0 0 0 16,-6 0 0-16,-5 0-14 15,-8 0-121-15,-1 0-119 16,-5 0-289-16</inkml:trace>
  <inkml:trace contextRef="#ctx0" brushRef="#br0" timeOffset="-181878.97">9706 15594 159 0,'9'-15'310'0,"-1"8"-257"16,-4 4 32-16,-4 3 1 15,0 0 6-15,0 0-8 16,0 0-38-16,0 0-18 16,0 0-3-16,0 0-5 15,-2 0-2-15,-17 10-17 16,-6 5 1-16,0 7-1 15,-5 7 5-15,-2 9-6 16,-1 1 5-16,1 7-3 0,5 1-2 16,1 1 0-16,8-7 0 15,9 3 0-15,7-8 0 16,2-2 0-16,0 3 0 16,20 3 0-16,7 5 0 15,10-1 0-15,3-3 0 16,3-5 0-16,8-10 0 15,-1-3 0-15,1-13 0 16,-2 1 0-16,-13-8 0 16,-10-3 0-16,-13 0 0 15,-8 0 0-15,-5 0 0 16,0 0 0-16,0 0-12 16,-12 0-13-16,-9 0-4 15,1 0-18-15,6 0-55 0,10 0-114 16,4 0-335-16</inkml:trace>
  <inkml:trace contextRef="#ctx0" brushRef="#br0" timeOffset="-181428.96">9759 16519 455 0,'-14'0'158'0,"3"0"-128"15,-8 0 38-15,1 0 3 16,-5 0-20-16,-5 4-20 16,3 3-19-16,-2 5 0 15,-1-2 2-15,3 5-2 16,4 8 0-16,5 2 1 16,6 8-2-16,6 12-6 15,4-1-2-15,0 7 0 0,4-9 1 16,13-9-3-16,3 0-1 15,3-4 0-15,5-4 1 16,2-2-4-16,-2-1-13 16,-1-7-18-16,3-5-30 15,-2-1-26-15,0 2-46 16,-4-4-78-16</inkml:trace>
  <inkml:trace contextRef="#ctx0" brushRef="#br0" timeOffset="-180425.65">10233 16722 564 0,'-11'0'51'16,"2"0"7"-16,3 0 7 16,0 0 6-16,-3 0-30 15,-2 0-25-15,-4 0 1 0,-4 0-5 16,-1 0-5-16,-5 15-1 15,-5 7 4-15,-4 12-1 16,-1 13-5-16,-1 19 3 16,3 9-7-16,4 6 15 15,7 4-3-15,6-5-6 16,9 5-3-16,7-4 0 16,0 4 0-16,0-4 0 15,15 2 2-15,5-7 0 16,5-1-4-16,3-3 0 15,2-6 5-15,2-5-1 16,0-18-3-16,0 1-4 0,-2-18 3 16,-4-1 0-1,-3-8-2-15,-5-6 2 0,-4-2-3 16,-7-4 6-16,-5-1-4 16,-2 0 7-16,0-2-4 15,0-2 0-15,0 0-3 16,0 0 0-16,0 0 0 15,2 0-3-15,-2 0-3 16,5 0-6-16,-1 8-5 16,2-1-10-16,0 1-9 15,-4-4-31-15,3 4-25 16,-1-8-73-16,1 0-216 16</inkml:trace>
  <inkml:trace contextRef="#ctx0" brushRef="#br0" timeOffset="-144625.39">27312 18791 92 0,'-15'18'391'0,"4"6"-341"16,-2 9-37-16,3-20 56 15,-4 0-19-15,0 1-21 0,3-3-15 16,0-1-4-16,3 3-2 16,-3-1-3-16,-2 7 1 15,-4 2 6-15,-6-1 9 16,-14-5 5-16,-6-5-8 16,-17-7-6-16,-10 7 8 15,-7-10-14-15,-11 0 7 16,-15 0-8-16,-12-9-5 15,-12-40-2-15,-4-30 1 16,-1-33 0-16,10-8-4 16,17-6 2-16,17 8 3 15,22-11 0-15,15-3-2 16,16-13 4-16,12-13-2 16,14-16 1-16,7-17-2 15,2-19-1-15,0-26 0 0,0-19 2 16,0-14 4-16,9 4-4 15,8 10 0-15,4 23-6 16,5 21 4-16,7 12 0 16,2 15 0-16,-5 2 1 15,-6 14 1-15,0 5 5 16,-1 7-4-16,5 9 1 16,1 8-2-16,1 9 1 15,3 12 0-15,-6 8 0 16,-1 13 1-16,0 10-1 15,2 8-1-15,2 5 0 16,2 0 0-16,3-1 3 0,2 2 0 16,2 1-3-16,2 2 3 15,3-1-2-15,-5 7 0 16,5 5-2-16,-2 12 1 16,1 14 6-16,4 11 2 15,2 13 7-15,7 9 4 16,4 12-3-16,9 28-3 15,0 12-6-15,5 8-5 16,-8 6 1-16,-2 2-1 16,-1 7 1-16,-4 4 2 15,-1 3 2-15,2 3 3 16,2 8-2-16,-2 6 0 16,-2 12-6-16,-1 7 1 15,-5 10 1-15,-7 6-1 0,-6 11 1 16,-12 11-4-16,-8 7 4 15,-3 7-4-15,-2 7 2 16,-3 2-2-16,-2 3 0 16,0-7 0-16,3 7 0 15,-7-5 0-15,-1 8 0 16,-4 3 0-16,0 7 0 16,0-3 0-16,0 3 0 15,0-2 0-15,0-9 0 16,0-4 0-16,0-10 0 15,0-11 0-15,-7-8 0 0,-9-12 0 16,-4-2 0-16,-10-5 0 16,-2-5 0-16,-5-9 0 15,-5-10 0-15,3-14 0 16,-2-9 0-16,3-14 0 16,2-9 0-16,4-16-11 15,2-17-46-15,6-15-34 16,9-9-102-16,8 5-333 15</inkml:trace>
  <inkml:trace contextRef="#ctx0" brushRef="#br0" timeOffset="-143207.42">28682 18308 311 0,'5'-10'343'16,"-5"2"-293"-16,0 8-22 16,0 0 34-16,0-5-20 15,0-9-30-15,-7-6-9 16,-2-1 1-16,2 0-3 15,3 9 4-15,-1 1 23 16,0 7 9-16,1 2-8 16,-3-2-11-16,0 4-7 15,-5-4 2-15,-6-1-5 16,0 4-4-16,-8-4-3 16,-2 2 1-16,-4 3-3 0,-4 0 4 15,-5 0-1-15,-4 9 0 16,0 14 3-16,0 15-5 15,7 1 0-15,8 7 0 16,12 6 0-16,10-1 0 16,8 3 0-16,8 2 0 15,22-5 0-15,9 1 0 16,-1-12 0-16,7-9 0 16,0-10 0-16,-4-14 0 15,1 0 0-15,-1-7 0 16,-2 0 0-16,-1-2 0 15,-1-8 0-15,-5 2 0 16,-5 3 0-16,-1 5 0 16,-2 0-91-16,0-4-134 0</inkml:trace>
  <inkml:trace contextRef="#ctx0" brushRef="#br0" timeOffset="-141243.39">24426 3108 192 0,'0'14'284'15,"0"5"-260"-15,0-7-21 16,0-10 3-16,0-2 20 15,0 2 16-15,0-2-11 16,-9 5-12-16,0 1-10 16,-3 4 3-16,-3 5 0 15,-2 4 0-15,-4 5-9 16,1 6 0-16,-3 6 1 16,-5 1-1-16,5-1 5 15,0 0-3-15,0-10 1 16,0-7-2-16,-3-1 1 15,-6-7-1-15,-9-7-1 16,-10-4 3-16,-6 0 3 16,-5-15-1-16,-7-16 2 0,-4-11 8 15,-4-9-16-15,-1-11 0 16,0-6-2-16,4-1 1 16,10 1-3-16,4 2 1 15,11-1 0-15,11-1 1 16,3-2 0-16,8-3-1 15,-1-6 3-15,5-5-4 16,3-10 2-16,5-7 0 16,6-9-2-16,5-2-1 15,4 1-11-15,0 5 3 16,0 9 2-16,0 10 9 0,0 14-2 16,4 5-2-16,12 8 6 15,3 4-2-15,-1 6 2 16,5 9-2-16,2 8-1 15,5 6-1-15,7 1 2 16,9-2 0-16,4-1 2 16,3 0-2-16,-4 0 0 15,-5 4 1-15,-10 0 1 16,-4 5-1-16,-7 3 2 16,0 0-1-16,-3 9-2 15,1 2 3-15,5 6-2 16,2 0 2-16,4 0 4 15,0 4-3-15,5 4-3 16,-1 3 3-16,-1-1-3 0,0 0-1 16,-1 3 3-16,1-3-4 15,1 0 3-15,-1 3-3 16,-1-1 2-16,-2 3 1 16,3 4 2-16,-3 6-1 15,3 4 0-15,0 1-1 16,1 1-6-16,-1 5-54 15,-3-1-235-15</inkml:trace>
  <inkml:trace contextRef="#ctx0" brushRef="#br0" timeOffset="-137323.42">29095 17492 185 0,'6'-14'421'0,"-6"8"-361"16,0 6-56-16,0 0 20 15,0 0 17-15,0 0-11 16,-6 0-23-16,-4-9 1 16,1-5 2-16,-4 0 14 15,-4 5 7-15,1-1 6 16,-7 2-2-16,2 6-11 16,1-3-7-16,1 5 2 15,3 0-6-15,2 0-8 16,1 11 3-16,1 12-2 0,1 1-3 15,-1 9-2-15,3 5 1 16,-2-1-1-16,1 7 2 16,5-12 1-16,1 2-4 15,4-3 0-15,0-6 0 16,12-3 0-16,12-3 0 16,14 0 0-16,1-9 0 15,4 0 0-15,1-6 0 16,-3-4 0-16,-4 0 0 15,-5 0 0-15,-6 0 0 16,-7-6-22-16,-6 3-37 16,-4-2-44-16,-4 5-78 0,-5-4-353 15</inkml:trace>
  <inkml:trace contextRef="#ctx0" brushRef="#br0" timeOffset="-133087.21">16473 18147 679 0,'-47'0'72'16,"32"0"-80"-16,0 11 30 16,9-2 40-16,1-4-26 15,3 20-6-15,2 10-11 0,0 18-12 16,28 22 4-16,6 10 1 16,0 6-5-16,1 7-4 15,-5-8-1-15,-5-6-3 16,-1-20 3-16,-11-23-9 15,-3-23-23-15,-4-13-63 16,-6-5-60-16,0-35 16 16,-14-29-121-16</inkml:trace>
  <inkml:trace contextRef="#ctx0" brushRef="#br0" timeOffset="-132719.6">16456 18280 500 0,'0'-13'193'0,"0"13"-145"16,0 0-19-16,0 0 7 15,15 4 8-15,21 29 2 16,15 13-23-16,7 6-1 16,-4-5 0-16,2-13-10 15,-3-14-5-15,-3-12-3 16,-1-8-4-16,-8 0 5 16,-4-12-4-16,-7-23 4 15,-5-11-4-15,-2-1 1 16,-6 3 1-16,-4 15-3 15,-6 12 0-15,-3 12 0 16,1 5 5-16,2 0 2 16,11 0-4-16,10 28 2 0,9 18-5 15,2 16 0 1,-2 0 0-16,-3-2 0 0,1-2 0 16,-3 4 0-16,0-6 0 15,2 10 0-15,-4-9 0 16,0-14 0-16,0-6-17 15,-2-23-49-15,-7-14-40 16,-8 0-63-16,-7-33-291 16</inkml:trace>
  <inkml:trace contextRef="#ctx0" brushRef="#br0" timeOffset="-121877.27">27252 13171 660 0,'-35'0'59'16,"23"0"-65"-16,12 0-10 16,0 0 12-16,2 0 5 15,24 0 0-15,11 17 13 16,9 18 3-16,7 10-15 16,-3 9 0-16,-3-2 4 15,-2-4-1-15,-3-2-4 16,-1-3-30-16,-4 2-118 15</inkml:trace>
  <inkml:trace contextRef="#ctx0" brushRef="#br0" timeOffset="-120931.46">27254 18677 588 0,'-37'25'115'0,"18"17"-104"15,8-15-8-15,5-18 14 16,6-9-8-16,0 0-9 16,0 0-1-16,0 0 1 15,2 0 3-15,22-4 18 16,16-20 10-16,8-18-10 15,5-10-5-15,3-14-11 16,-3-4-3-16,-3-3 3 16,3-5-4-16,-7 3 1 15,-2-6-24-15,-12-4-77 16,-7-7-126-16</inkml:trace>
  <inkml:trace contextRef="#ctx0" brushRef="#br0" timeOffset="-118705.6">26207 13034 224 0,'-13'5'145'15,"-6"-1"-120"-15,-2 3 20 16,8-7 1-16,4 0-18 0,-1 0-1 15,7 0 5 1,1 0-5-16,2 0-9 0,0 0 1 16,0 0 0-16,0 0-4 15,0 0-6-15,0 0-6 16,0 0-2-16,0 0-2 16,5 0 2-16,14-3 0 15,6-7-1-15,0-5 2 16,4 1-3-16,4-1-5 15,2 5-12-15,2 6-6 16,4 4-8-16,3 0-25 16,-1 21-44-16,-6 1-174 15</inkml:trace>
  <inkml:trace contextRef="#ctx0" brushRef="#br0" timeOffset="-118329.22">26946 13080 368 0,'-5'0'43'15,"5"0"-47"-15,0 0 16 16,5 13 33-16,20 13 8 15,10 14-25-15,3 5-12 16,-1 3-11-16,3-3-4 16,-4-3-37-16,-3-4-99 15</inkml:trace>
  <inkml:trace contextRef="#ctx0" brushRef="#br0" timeOffset="-115435.48">25980 18671 446 0,'-8'0'10'16,"4"10"-29"-16,1 0 77 16,3 5-35-16,0 3-5 15,0 7 7-15,3 2 3 16,3-2-10-16,4-2-8 15,1-5-7-15,0-4-2 0,4 6 0 16,-2-6-1 0,1 1-6-16,2-1-21 0,7-2-41 15,3-3-89-15,4-3-145 16</inkml:trace>
  <inkml:trace contextRef="#ctx0" brushRef="#br0" timeOffset="-115007.52">27203 18716 434 0,'-2'12'96'0,"-14"-2"-90"16,6-4 2-16,1-6 25 16,3 0-4-16,1 0-8 15,1 0 0-15,2 0-3 16,-4 4 5-16,6 0-6 15,0 2-9-15,-2 2-1 16,0 2 0-16,-3 9-5 0,3 8 3 16,-9-2-2-16,-6 7 3 15,-8 2-5-15,-5-1-1 16,0-3-1-16,-2-4-9 16,4-11-24-16,-2-11-32 15,10-4-27-15,3 0-41 16,11 0-100-16</inkml:trace>
  <inkml:trace contextRef="#ctx0" brushRef="#br0" timeOffset="-113169.64">26098 13157 304 0,'-11'11'71'0,"5"3"-37"15,3-13 10-15,3-1-8 16,0 0 6-16,-2 0 7 16,2 0-8-16,0 0-8 15,0 0-3-15,-2 0-10 16,2 0-11-16,0 0-8 16,0 0-1-16,0 0-2 15,0 0-8-15,0-10 3 16,0-21 6-16,0-10 0 15,18-7 1-15,5 0 0 0,0 5 0 16,5 4 0-16,-3 6 0 16,0 4 1-16,7 0-2 15,6 4 2-15,3 0-18 16,2-2-63-16,1 0-77 16</inkml:trace>
  <inkml:trace contextRef="#ctx0" brushRef="#br0" timeOffset="-112877.2">27053 12776 360 0,'-11'10'83'0,"2"0"-72"15,5-6 13-15,4 1-11 16,0 11-8-16,18 13-2 16,7 11-2-16,5 7 0 15,-7-1-2-15,-3-2-25 16,6-3-69-16,-5-6-63 15</inkml:trace>
  <inkml:trace contextRef="#ctx0" brushRef="#br0" timeOffset="-111278.68">27231 13432 11 0,'-20'0'588'0,"3"0"-543"15,4 4-37-15,9-2-4 16,4-2-10-16,0 2-2 0,21 10 11 16,14 12 13-16,7 9-9 15,6 6-5-15,0 4 1 16,2 1-4-16,-1-3-6 16,0-1-78-16,-6 5-77 15</inkml:trace>
  <inkml:trace contextRef="#ctx0" brushRef="#br0" timeOffset="-110815.14">27153 18582 594 0,'41'39'6'16,"12"-6"-16"-16,16-10 14 16,-5-23 1-16,5 0-5 15,3-33-16-15,-3-23-110 16</inkml:trace>
  <inkml:trace contextRef="#ctx0" brushRef="#br0" timeOffset="-110379.03">27751 16877 658 0,'-19'4'52'0,"-6"44"-55"16,18-15 12-16,5-4 1 15,2 4-9-15,0 5 1 16,0 5 0-16,0-6-1 0,0-7-1 16,0-12-3-16,0-14-43 15,9-4-43 1,-2-4-56-16,2-28-54 0</inkml:trace>
  <inkml:trace contextRef="#ctx0" brushRef="#br0" timeOffset="-110035.39">27864 16759 10 0,'18'0'576'0,"0"24"-547"16,3 4-1-16,7-3 16 15,1-10-18-15,4-3-6 16,-1-6-6-16,3-2-7 15,-3 0-2-15,-4-4-3 0,-4 7 1 16,-5 1 4 0,-6 2 2-16,-3 8 10 0,-8 6-2 15,-2 5-3-15,0 4-7 16,-8 4-4-16,-13 0 1 16,2-4 3-16,1-4 8 15,4-10 6-15,2-5 2 16,6-5-8-16,4-3-5 15,2-6-6-15,0 0-5 16,0 0-4-16,15 0 4 16,20 4 1-16,11-4-2 15,4 0 2-15,5 0-11 16,1 0-28-16,-3-8-20 16,-3-3-55-16,-8 1-86 15</inkml:trace>
  <inkml:trace contextRef="#ctx0" brushRef="#br0" timeOffset="-67309.79">9918 14115 328 0,'0'-67'279'16,"-16"8"-270"-16,-21 6 0 15,11 8 59-15,8 17 7 16,2 17 31-16,0 11-37 15,0 0-37-15,0 27-14 16,7 7-6-16,9 19-10 16,0 26-2-16,16 18 3 15,11 24 1-15,1 19 3 16,2 11-5-16,4 19-2 16,3 29 0-16,2 12 0 0,1 13 0 15,-1 1 0-15,-7-7 0 16,-2-9 0-16,-5 3 0 15,-5-6 0-15,-3 3 0 16,-8-6 0-16,-3-10 0 16,-6-17 0-16,4-17 0 15,0-30 0-15,3-22 0 16,8-26 0-16,11-23 0 16,6-16 0-16,10-14 0 15,4-9 0-15,2-9 0 16,0-7 0-16,-4-3 0 15,-9 0 0-15,-10 0 0 16,-7 0 0-16,-1 0 0 0,-6 0-3 16,3 0-41-16,2 0-45 15,-2-4-125-15,-3-20-338 16</inkml:trace>
  <inkml:trace contextRef="#ctx0" brushRef="#br0" timeOffset="-66949.36">9393 13908 625 0,'-6'40'190'0,"6"-13"-202"16,27-5 5-16,31-18 8 16,6-4 19-16,12 0 15 15,5 0-5-15,3-4-16 16,6-7 5-16,-3-7-7 15,-3 6-9-15,-1-3-1 0,-6 1-3 16,-6 8-21 0,-5 1-61-16,-12 5-66 0,-5-1-147 15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37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3-01-15T09:01:10.9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7229 15602 162 0,'-47'0'403'0,"22"-8"-322"15,0-11-58-15,0-4 34 16,8-2-13-16,4 0 2 16,3 7-15-16,5 10-15 15,5 4-3-15,0 4 21 16,0 0 13-16,0 18-21 15,33 38-21-15,6 25-1 16,7 18 6-16,-7 5 2 16,-9-15-3-16,-7-19-9 15,-4-18 0-15,-8-23 0 0,-7-15 0 16,1-10 0-16,-5-4 0 16,0-12 0-16,0-31 0 15,-16-23 0-15,-12-24 0 16,-1-5-7-16,3 6 9 15,13 16-2-15,6 18-1 16,7 17 0-16,0 12 1 16,0 15-1-16,22 11 5 15,10 0 0-15,11 29-4 16,0 17 0-16,0 12 0 16,-3 12 0-16,-8-9 0 15,-4-4 0-15,-6-16 0 0,-3-16 0 16,0-14 0-16,-4-11 0 15,0 0-24-15,0-21-31 16,-6-23-38-16,5-9-112 16,2-1-399-16</inkml:trace>
  <inkml:trace contextRef="#ctx0" brushRef="#br0" timeOffset="300.14">7790 15594 401 0,'-15'4'433'16,"7"0"-434"-16,8-4-11 15,0 0 18-15,0-16-2 16,6-4 1-16,15 0-3 16,5-3-1-16,-1 5-2 15,1 1 1-15,-2 5-8 16,-5 5-37-16,-6 7-62 16,-1 0-73-16,-7 0-261 0</inkml:trace>
  <inkml:trace contextRef="#ctx0" brushRef="#br0" timeOffset="436.94">7790 15594 570 0,'71'40'212'16,"-73"-24"-206"-16,2-12 24 15,0-2-11-15,4-2-7 16,19 0-6-16,7 0-7 16,5-19-55-16,3-18-129 15,5-9-371-15</inkml:trace>
  <inkml:trace contextRef="#ctx0" brushRef="#br0" timeOffset="1216.03">8190 14852 425 0,'-11'0'193'16,"-1"0"-133"-16,7 0 22 15,3 0-12-15,2 0-14 16,0 0-20-16,0 0-21 15,0 9-9-15,0 1 1 16,0 2 1-16,0-3 0 16,2-1 0-16,1 0 1 0,-1 3 3 15,0 1-1-15,3 7-4 16,4 6-1-16,3 10-2 16,4 10-4-16,2 11 0 15,3 2 0-15,0-2 0 16,-1 0 0-16,1-12 0 15,2-11 0-15,-3-10 0 16,6-13 0-16,-1-6 0 16,1-4 0-16,-1-11 0 15,0-19 0-15,-4-4 0 16,-2 1 0-16,-4 8 0 16,-3 7 0-16,-5 13 0 15,-5 5 0-15,3 0 0 0,-3 13 0 16,2 26 0-16,-1 13 0 15,-3 14 0-15,0-3 0 16,0 3 0-16,0-4 0 16,-3-8 0-16,-5-15 0 15,3-10 0-15,-2-10 0 16,2-6 0-16,-2-8 0 16,-2-5 0-16,-5 0 0 15,-6-5 0-15,-3-31 0 16,-9-14-124-16,4-18-119 15,7-5-98-15</inkml:trace>
  <inkml:trace contextRef="#ctx0" brushRef="#br0" timeOffset="1402.48">8301 15196 592 0,'-3'-4'122'16,"3"4"-36"-16,0-4-20 16,0 0-18-16,0-3-2 15,0-5-4-15,14-9-21 16,4-12-21-16,3-4 0 15,2-8 0-15,-2 5 0 16,-3 7 0-16,-1 8 0 16,-4 10-24-16,-4 7-42 15,-1 4-42-15,0 0-62 16,-1 4-89-16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0:37:45.8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 1 5797,'-10'18'18642,"7"-7"-18193,3-8 1761,3-3-2242,24 0 256,5 0-32,8 0-32,-1 0-160,0 0 0,-6 0-32,0 0 64,-13 0-1441,-7-8-737,-7-1-1346,-6 6-1408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37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3-01-15T08:42:23.8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9547 9628 704 0,'0'93'65'0,"0"-6"-108"0,-18-6 49 16,-7-13 21-16,-12-14-7 15,-13 0 23-15,-13-4-6 16,-13-7-16-16,-8-8 7 15,-4-14-2-15,-12-21-16 16,-14-6-14-16,-18-62 10 16,-17-44-5-16,-2-49-9 15,3-45-15-15,26-22-9 16,32-1 20-16,42 14 5 16,43 20 4-16,10 21 2 15,52 23 0-15,24 24 3 16,16 32-1-16,13 34 7 15,19 33 5-15,13 28-1 0,12 39-2 16,8 53-3-16,-3 36 1 16,-16 25-5-16,-17 21 1 15,-25 4 0-15,-25 0-1 16,-25-12-8-16,-19-11-44 16,-11-12-122-16,-15-23-497 15</inkml:trace>
  <inkml:trace contextRef="#ctx0" brushRef="#br0" timeOffset="3510.44">7173 9978 511 0,'-39'-4'63'16,"18"4"-59"-16,8 0 5 16,5 0 22-16,2 0-10 15,3 0 9-15,1 0 2 16,2 0-12-16,0 0-7 15,0 0 3-15,0 0 3 0,0 0 5 16,0 0 1 0,0 0-13-16,0 0-6 0,0 0-4 15,0 4 5-15,16 8-2 16,7 5 3-16,3 4-4 16,-1 0 1-16,3 1 6 15,-1-1-5-15,-4-5 1 16,2-1-2-16,-6-6-1 15,-1-4-1-15,3-5 0 16,-5 0-1-16,2 0 1 16,-1-9-1-16,-2-14-2 15,0-2 4-15,-4-2-2 16,-2 6-1-16,1 7 3 16,-1 9-3-16,2 5 2 0,10 0 11 15,11 9 4-15,7 16-11 16,1 2-2-16,-4-1-2 15,-8-7 1-15,-6-5-2 16,-3-5 1-16,-2-7-4 16,-2-2 1-16,4 0 0 15,-1 0 2-15,1 0-1 16,4 0-1-16,-1 0 4 16,1 0-7-16,3 2 6 15,-3-2-6-15,-1 0 6 16,-1 0-9-16,-2 0 6 0,-5-13 0 15,-6-3 1 1,0-2 2-16,-1-1-3 0,-3-3 2 16,1 0-2-16,-1-1 1 15,1 0 0-15,0 3 1 16,2 6-4-16,-1 3 3 16,-3 6-3-16,1 5 3 15,-2 0 1-15,4 0-2 16,-2 0 7-16,5 0-3 15,0 0 3-15,3 3-4 16,4 1 0-16,3 2-4 16,4 3 2-16,-1-5-1 15,4-4 0-15,-1 0-2 16,-6 0-8-16,-6-9-11 0,-8-13-24 16,-5-9-37-16,0-6-80 15,0 7-411-15</inkml:trace>
  <inkml:trace contextRef="#ctx0" brushRef="#br0" timeOffset="40546.32">7318 10142 326 0,'-29'0'265'0,"-11"0"-239"16,22 14-21-16,6-10 22 15,7-2-4-15,3-2 6 16,2 0 5-16,0 0-8 16,0 0-12-16,0 0-7 15,0 0-1-15,0 0-5 16,0 0 2-16,0 0 3 16,14 0 10-16,16 0-3 15,9 0-1-15,14 0 0 16,12 0-3-16,10 0 6 0,15 0-5 15,13 0 6-15,15 5 1 16,10 1-6-16,9-1-4 16,5-5-2-16,3 0 3 15,-4 0-3-15,-1-20-1 16,-2 2-4-16,-9-3 2 16,-10 1-1-16,-15 3-2 15,-17 4 2-15,-18 7-1 16,-20 6 1-16,-22 0-1 15,-18 0 1-15,-9 0 6 16,-2 0-3-16,-32 8-8 16,-17 11-3-16,-11-2 1 0,-14-1 6 15,-5-3 0-15,-6-5-3 16,-10-4 1-16,-8-4-3 16,-6 0-5-16,-2-2 2 15,1-19 4-15,1-1 3 16,8 1 1-16,9 6 1 15,8 6-1-15,15 6 0 16,7-1 1-16,15 4-2 16,15-2 3-16,13 2-1 15,12 0-5-15,9 0 2 16,0 0-11-16,28 0 8 16,25 0 0-16,22 0 8 15,13 14-2-15,10 1 1 16,-3 1-3-16,-1 1 0 0,-6-3 1 15,-5 1 1-15,-12 0-2 16,-14-5 1-16,-16-2-1 16,-17-2-9-16,-15-4-3 15,-9 2 14-15,0-2 2 16,-35 3-15-16,-18-1 6 16,-14-2 9-16,-8 2-2 15,-10-2-2-15,-3 6 3 16,6 1-2-16,5-1-1 15,13 0 3-15,15-5-2 16,13 0 0-16,13 0 2 0,14-3-3 16,6 0 2-16,3 0-8 15,0 0 1-15,26 0 4 16,13 0 3-16,9 0-2 16,8 0 1-16,1 0-22 15,-4-7-5-15,-2-1-10 16,-10 2-20-16,-9-1-19 15,-7 1-46-15,-6 0-124 16</inkml:trace>
  <inkml:trace contextRef="#ctx0" brushRef="#br0" timeOffset="42736.25">6863 7889 612 0,'-21'-3'31'15,"16"-4"-79"-15,5-18 24 16,5-16-3-16,27-3-2 0,4 8 12 16,9 11 2-16,0 13 1 15,0 8 2-15,-7 4-49 16,-8 0-92-16,-14 3-90 16</inkml:trace>
  <inkml:trace contextRef="#ctx0" brushRef="#br0" timeOffset="42877.56">6860 7961 412 0,'-21'7'139'16,"13"-7"-122"-16,8 0-32 15,0 0 13-15,32-9 2 16,11-14 2-16,12-4-3 0,8-10-46 16,1-8-64-16,-2-7-236 15</inkml:trace>
  <inkml:trace contextRef="#ctx0" brushRef="#br0" timeOffset="43216.91">7417 7307 257 0,'-25'17'333'0,"1"5"-310"16,2 10-19-16,6-4 1 15,9-1-3-15,7 7 6 16,0-5 4-16,9-3-1 15,23 1-4-15,9-10-4 16,8-5-1-16,8-8-3 16,-1-4-2-16,-6 0-4 0,-6-12-16 15,-9-13-14-15,-10-1-4 16,-12-8 14-16,-13-3-16 16,0-5 7-16,-17-5-19 15,-17 3-23-15,5 15 75 16,2 17 38-16,3 12 24 15,6 12-1-15,11 30-28 16,7 18 9-16,0 19-16 16,11 13-7-16,10 6-13 15,5-1-13-15,-3-1-121 16</inkml:trace>
  <inkml:trace contextRef="#ctx0" brushRef="#br0" timeOffset="44108.43">3278 9668 291 0,'-44'-15'196'16,"21"15"-149"-16,7 0-3 16,12 0 10-16,4 0-25 15,0 0-18-15,0 0-7 16,30 0 19-16,15 0 11 16,15 0-6-16,11 0-11 0,8 0 0 15,-1 0-6-15,0-10-8 16,-2-1-1-16,-9 1 1 15,-5 1-2-15,-9 2-1 16,-11-2-4-16,-6 7-20 16,-12 2-11-16,-13 0-10 15,-7 0 1-15,-4 0 2 16,0 2-18-16,-11 19-122 16</inkml:trace>
  <inkml:trace contextRef="#ctx0" brushRef="#br0" timeOffset="44378.4">3375 9879 175 0,'-19'18'366'0,"15"-3"-321"0,4-7-42 16,2-2-5-16,32-6 26 16,13 0-3-16,10 0 4 15,5-8-10-15,10-6 0 16,1-1-3-16,3-1-7 15,0 1 0-15,-1 2-5 16,0 3 4-16,-4 6-2 16,-9-2 0-16,-7 4-3 15,-12 2-11-15,-17-2-7 16,-14 2-23-16,-12 0 22 0,-2 0 9 16,-34 4-104-1,-9 6-160-15</inkml:trace>
  <inkml:trace contextRef="#ctx0" brushRef="#br0" timeOffset="44498.96">3596 10049 147 0,'-5'6'184'0,"5"-4"-207"16,3-2-99-16,24 0-22 15</inkml:trace>
  <inkml:trace contextRef="#ctx0" brushRef="#br0" timeOffset="45152.24">3179 9796 580 0,'-37'-6'44'16,"10"6"-32"-16,15 0 10 15,10-3 9-15,0-1 6 16,2 4-7-16,0 0-2 16,0 0-5-16,0 0-7 15,9 0-4-15,23 0 7 0,11-1 0 16,11 1-6-16,8 0-3 16,6 0-4-16,7 0-2 15,5 0-2-15,9 8 0 16,6 7 0-16,1 1-2 15,2-2 4-15,-4 1-5 16,-2-5 1-16,-10-2 0 16,-8-3 2-16,-14-3-7 15,-12-1-2-15,-14-1-11 16,-15 0-1-16,-10 3-3 0,-9-1-1 16,0 4 6-1,-18-3-60-15,-19 4-11 0,-16-3-40 16,-6-4-105-16</inkml:trace>
  <inkml:trace contextRef="#ctx0" brushRef="#br0" timeOffset="45452.78">3768 9906 114 0,'19'-9'114'16,"-1"5"-2"-16,-2 1-20 16,3 3-37-16,5 0-17 0,6 0-6 15,6 0-5-15,0 0-4 16,3 0-14-16,2 0-3 16,-1 0 3-16,-1 0-4 15,-3 0-1-15,-6 0-5 16,-4-1 3-16,-7-3-13 15,-8 0-25-15,-9 4-22 16,-2-2 17-16,-7-9 8 16,-25-5-110-16,-12-7-36 15</inkml:trace>
  <inkml:trace contextRef="#ctx0" brushRef="#br0" timeOffset="45967.35">3772 9910 60 0,'-48'21'374'0,"10"-9"-316"16,5-6-21-16,17-6 11 15,9 0-5-15,7 0-19 16,0 0-19-16,7 0 2 16,23-6 14-16,13-8 0 15,8-5-9-15,7-2-7 16,4 0-2-16,2-4-1 16,-2 3 0-16,-2 6 2 15,-4-2-4-15,-11 9 5 16,-1 2-5-16,-16 3 2 15,-12 2-15-15,-12 0-6 16,-4 2 12-16,0 0 0 16,-24 0-17-16,-23 0-49 15,-13 0 26-15,-9 0 32 0,-5 6-5 16,-1 7 2-16,-1-3 18 16,2 0 9-16,7-7 4 15,8-3-7-15,10 0 17 16,14 0 10-16,15 0 1 15,8 0 8-15,10 0-18 16,2 0-19-16,0 0-5 16,28-3 14-16,13-1-1 15,14 0-5-15,10-4-3 16,4-3 0-16,0-1 0 16,-4-7-6-16,-3 5 2 0,-7 3 1 15,-5-1 0-15,-8 10-2 16,-14 2 2-16,-6 0-10 15,-12 0-21-15,-10 0 8 16,0 0-1-16,-12 8-27 16,-23 7-24-16,-12-1-8 15,-9-3-62-15,-10-1-22 16</inkml:trace>
  <inkml:trace contextRef="#ctx0" brushRef="#br0" timeOffset="46712.75">3391 9730 616 0,'-28'6'85'0,"17"7"-64"0,11-7-24 16,30-6 6-16,30 2-4 15,20 2 3-15,7-2 5 16,7-2-4-16,1 0 2 16,1 0-5-16,-1-8-53 15,-4 6-94-15</inkml:trace>
  <inkml:trace contextRef="#ctx0" brushRef="#br0" timeOffset="53987.97">9060 9750 430 0,'-26'-20'386'16,"13"18"-365"-16,8 2-27 15,5 0 7-15,0 0 42 16,7 18 0-16,36 34 2 16,15 31-22-16,8 26-1 15,-3 16-7-15,-8 0-15 16,-4 0 0-16,-8 4 0 15,-3-7 0-15,-10-7 0 16,-5-10 0-16,-4-12 0 16,-5-11 0-16,-5-13 0 15,-4-11-5-15,-5-13-59 16,-2-16-31-16,0-20-78 0,-18-9-129 16</inkml:trace>
  <inkml:trace contextRef="#ctx0" brushRef="#br0" timeOffset="54236.07">9278 10881 660 0,'-18'0'170'16,"8"2"-132"-16,10 25 18 16,0-2-28-16,17 6 4 15,22 10 7-15,7 7-39 16,0-3 0-16,3-9 0 16,-4-11 0-16,-1-15 0 15,-3-8 0-15,-8-2 0 16,-8-15 0-16,-7-20 0 15,-6-12 0-15,-5-11 0 0,-1-9 0 16,-1-3 0 0,0 6 0-16,0 12 0 0,-1 21 0 15,1 14-33-15,1 17-77 16,6 0-59-16,6 13-78 16</inkml:trace>
  <inkml:trace contextRef="#ctx0" brushRef="#br0" timeOffset="55390.46">7693 9839 580 0,'-21'-10'77'0,"-6"6"-68"16,9 2 21-16,6-4 42 16,-2 4 4-16,0 2-19 15,3 0-24-15,-3 6-10 16,2 21-12-16,8 18-6 16,4 15-2-16,0 21 4 15,0 17 0-15,13 9-5 16,-1 11 0-16,2 4 1 15,-7-2-7-15,0-8 8 16,0-6-4-16,-1-17 0 0,-1-6 0 16,-3-7-5-16,-2-12 3 15,0-10-6-15,0-14-10 16,0-20-10-16,0-9-24 16,0-11-34-16,-2 0-76 15,-12-28-11-15,-9-13-204 16</inkml:trace>
  <inkml:trace contextRef="#ctx0" brushRef="#br0" timeOffset="55676.3">7431 10978 614 0,'-16'15'83'0,"4"16"-57"16,7 2 40-16,5 2-13 16,0 6-7-16,7 7-13 0,14 2-12 15,9-1-5-15,2-3-9 16,5-8-2-16,3-11-2 15,-4-11-2-15,1-9 3 16,-3-7 0-16,-2 0 4 16,-2-23-1-16,-6-8 2 15,-3-7-8-15,-8 1 6 16,0-2-9-16,2-1 3 16,-4 7 0-16,-1 4-4 15,-6 4-10-15,1 11-15 16,-5 5-21-16,0 5-22 15,0 0-41-15,0 2-17 0,0-3-69 16</inkml:trace>
  <inkml:trace contextRef="#ctx0" brushRef="#br0" timeOffset="56096.28">7537 11061 539 0,'-14'0'72'16,"2"0"-62"-16,8 3 39 16,4-2 15-16,0-1-9 15,0 7-32-15,9 5-16 16,21 4 4-16,6 7-2 0,3 0-1 16,-1-4 0-1,-1-1 1-15,-8-3-4 0,-7-5-3 16,-9-1 0-16,-9-5-1 15,-4-2 5-15,0-2 0 16,0 0 1-16,-25 0-22 16,-10 0 9-16,-1 0 5 15,-3 0 1-15,-3 0 0 16,5 0 0-16,3 0 2 16,6 0-1-16,10 0 8 15,8 0 0-15,8 0 1 16,2 0-8-16,0 0-5 15,24 2 2-15,14 4 3 16,7 9-2-16,0-5 0 0,-4-2 2 16,1 0-5-16,-7-4-23 15,-5-1-82-15,-5-3-135 16</inkml:trace>
  <inkml:trace contextRef="#ctx0" brushRef="#br0" timeOffset="58082.27">6621 8228 407 0,'-58'42'47'0,"1"1"-39"16,-5-5 15-16,-3-7 22 16,-8-6-49-16,-6-13 88 15,-10-12-64-15,-10 0-6 16,-2-44-4-16,-3-27 1 15,5-25-7-15,9-29-6 0,19-15 5 16,28-11-1-16,33 1-5 16,10 1 3-16,55 15-8 15,22 22 1-15,17 27 4 16,7 32 2-16,7 32 15 16,3 21 16-16,2 29-3 15,1 37-1-15,-3 25-7 16,-17 14-4-16,-15 12-4 15,-25 7-9-15,-24 0 0 16,-22 4-1-16,-8-8-18 16,-36-8-44-16,-16-10-80 15,-12-11-343-15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17:10.81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1 247 1377,'0'-8'9036,"0"1"-5689,0-17-1850,0 13 3516,40 7 165,-33 2-4933,0 0-1,0 1 1,0 0-1,0 0 1,0 1 0,0-1-1,0 1 1,0 1-1,8 1 1,11-1 181,-3 1-261,1 1 0,-1 0 0,0 2 0,0 1 0,-1 1 0,33 14 0,-22-8-89,0-2 0,39 8 0,-13-10 54,0-3 0,0-3 1,1-2-1,68-8 0,-114 5-104,0-1-1,-1 0 1,1-1 0,-1 0-1,0-1 1,0 0-1,-1-1 1,0-1 0,17-11-1,5-7 62,53-52-1,-58 49-12,63-46 0,-81 69 46,0 0-1,0 1 1,0 0 0,0 1 0,1 0 0,0 1 0,-1 0 0,1 1 0,0 0 0,0 1 0,0 0-1,16 3 1,-22-2-103,1 0 0,0 1 0,-1 0 0,1 0 0,-1 0 0,0 1 0,0-1 0,0 1 0,0 1 0,0-1-1,6 6 1,60 55 52,-34-27-63,-15-17-6,1-1 0,51 30 0,-64-43 0,0 0 0,1-1 0,0-1 0,0 0 0,1 0 0,-1-2 0,1 1 0,0-1 0,19 0 0,-7-3 0,-1-1 0,1-1 0,-1-1 0,40-11 0,-19 6 0,-1 3 0,1 2 0,0 1 0,1 3 0,55 6 0,-29 6 0,-54-8 0,0-1 0,36 2 0,-38-5 0,-8 1 0,0-1 0,0 0 0,1 0 0,-1-1 0,0 0 0,0 0 0,0-1 0,0 0 0,0 0 0,-1-1 0,1 0 0,-1 0 0,12-8 0,-3-2 0,0-1 0,0 0 0,18-25 0,-24 27 0,0 0 0,1 0 0,0 1 0,1 1 0,0 0 0,0 0 0,1 2 0,15-9 0,-22 15 0,0-1 0,0 1 0,0 0 0,0 1 0,0 0 0,0 0 0,1 0 0,-1 1 0,0-1 0,1 1 0,-1 1 0,0 0 0,1-1 0,-1 2 0,0-1 0,0 1 0,0 0 0,11 5 0,-2 3 0,0 0 0,0 0 0,-1 2 0,0 0 0,12 14 0,-15-14 0,0-1 0,1 0 0,0-1 0,0-1 0,1 0 0,0 0 0,20 9 0,-29-17-201,0 0 1,0 0-1,-1 0 0,1 0 0,0 0 1,0-1-1,0 0 0,0 0 0,4 0 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17:11.7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644 1 3171,'0'13'12152,"0"-1"-4938,0 12-1949,-3-22-5125,-1-1 0,1 1 0,0-1-1,-1 1 1,0-1 0,1 0 0,-1 0 0,-7 0-1,3 1-25,-12 6-30,1 0 0,0 1-1,0 1 1,-31 22 0,-66 61 383,51-39 67,20-18 38,-51 51 0,83-73-478,0 1 0,1 0 0,0 1 0,1 1 0,1-1 0,1 2-1,-12 28 1,10-11-74,1 1 0,2 0 0,2 0-1,-3 54 1,6-15 22,10 89-1,-5-144-44,1 1 1,1-1-1,1 0 1,1 0-1,0 0 1,2-1 0,0 0-1,2 0 1,11 18-1,-1-8-20,1 0 0,1-2 1,1 0-1,39 33 0,-46-31-1605,0-9 210,34 47-2479,-47-61 2090,1 0-1,-1 0 1,0 1-1,-1 0 1,3 8 0,-4-8-7237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17:12.1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61 254 3459,'-42'0'11240,"25"0"-9662,16 0-281,1-23-480,0-33-2082,0-29-5782,1 84 7247,-1 1 0,1-1 0,0 0 0,0 1 1,-1-1-1,1 1 0,0-1 0,0 1 0,0-1 0,0 1 1,0 0-1,0-1 0,0 1 0,0 0 0,0 0 0,0 0 0,0 0 1,0 0-1,0 0 0,0 0 0,1 0 0,34 1 3680,-29-1-2677,28-1-1313,-1 0 0,44-9-1,-60 0 204,-16 8-1089,-1-1 0,1-1 0,0 1 1,-1 0-1,0 0 0,0-1 0,0 1 1,0 0-1,0-1 0,-1 1 0,1-6 1,0-8-5646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17:13.10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221 262 7303,'-154'-142'7826,"149"138"-7620,0 0 0,1 1 0,-1 0 1,0-1-1,-1 2 0,-9-5 0,14 6-165,0 1-1,1 0 1,-1 0-1,0-1 1,1 1-1,-1 0 1,0 0-1,1 0 1,-1 0-1,0 0 1,0 0-1,1 0 1,-1 0-1,0 0 1,1 0-1,-1 1 1,0-1-1,1 0 1,-1 0-1,0 1 1,1-1-1,-1 0 1,0 1-1,1-1 1,-1 1-1,1-1 1,-1 0-1,0 2 1,1-1-6,-1 0 1,1 0 0,0 0 0,-1 0 0,1 0-1,0 0 1,0 1 0,0-1 0,0 0 0,0 0-1,0 0 1,0 0 0,1 0 0,-1 1 0,0-1 0,1 0-1,-1 0 1,1 0 0,-1 0 0,1 0 0,-1 0-1,1 0 1,0 0 0,-1 0 0,1 0 0,0-1 0,0 1-1,0 0 1,-1 0 0,1-1 0,2 2 0,19 9 1222,-1 2 1,0 0-1,-1 2 1,27 24 0,-27-21-1012,0-2 0,1 0 0,35 19 0,-25-20 177,62 20 1,-93-35-392,1 0 1,-1 0-1,1 0 0,-1 0 0,1 0 1,-1 0-1,1 0 0,-1 0 1,1 0-1,-1 0 0,1 0 1,-1-1-1,1 1 0,-1 0 0,0 0 1,1-1-1,-1 1 0,1 0 1,-1 0-1,1-1 0,-1 1 1,0-1-1,1 1 0,-1 0 0,0-1 1,0 1-1,1-1 0,-1 1 1,0 0-1,0-1 0,1 1 1,-1-1-1,0 1 0,0-1 1,0 1-1,0-1 0,0 1 0,0-1 1,0 1-1,0-1 0,0 0 1,1-38 341,-15-40-318,5 39-73,2 1 0,2-2 0,-1-63 0,6 104 37,0 25 193,0-10-178,1-7-52,-1 0 1,1 0 0,-1 0 0,-1 0-1,0 1 1,0-1 0,0 0-1,-1 0 1,0 0 0,-1-1-1,0 1 1,0 0 0,-1-1 0,1 0-1,-2 0 1,-6 9 0,4-8 13,-5 6 11,0 0 0,-1-1-1,0-1 1,-1 0-1,-1-1 1,-27 17-1,41-34-173,-1-1-1,1 1 0,1 0 1,-1-1-1,1 1 1,1-8-1,-1 13 151,0-3 11,0 1 1,0 0-1,1-1 1,0 1-1,-1 0 1,1 0-1,0-1 1,1 1-1,-1 0 1,1 0-1,-1 0 1,1 0-1,0 1 1,0-1-1,4-4 1,43-32-39,-11 11 49,-39 23 340,-12 3-279,-16 1-155,27 1 106,-7 1-37,0 1 0,0 0 0,-1 0 0,2 0-1,-1 1 1,-13 6 0,-25 8 33,33-14-10,0-1 1,0 0-1,-16-1 0,27-1-10,24-2-395,16-7-1367,45-18 0,-1-1-4944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17:49.41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69 295 4068,'-3'0'1300,"0"0"0,0 1 0,-1-1 0,1 1 1,0-1-1,0 1 0,0 0 0,-6 3 0,7-2-897,-2-1 1,1 0-1,0 0 1,0 0-1,0 0 0,0-1 1,-1 1-1,-5-1 1,8-6-314,1-174 8927,0 185-8029,1 4-916,1 0 1,0 0 0,0 0-1,0 0 1,1-1 0,0 1-1,1-1 1,0 0 0,0 0-1,1 0 1,0 0 0,8 9-1,6 5 12,1 0 0,36 32-1,-28-32-1,0-1 1,1-2-1,1-1 0,1-2 0,0 0 0,1-2 0,0-2 0,1-1 0,1-1 0,0-2 0,0-1 0,1-2 0,-1-2 0,1 0 1,52-5-1,-80 2-64,0-1 1,1 0 0,-1 0-1,0-1 1,0 0-1,-1 0 1,1 0 0,0-1-1,-1 0 1,1-1 0,-1 1-1,9-8 1,0-2 74,0-1 0,-1 0 0,13-19 0,33-32 56,-35 46-149,2 2 0,0 0 0,0 2 0,2 1 0,0 1 0,41-13 0,3-2 0,-48 18 0,125-46 0,-127 49 0,1 2 0,0 0 0,1 2 0,40-1 0,-56 5 0,-1 1 0,0 0 0,0 1 0,0 0 0,0 0 0,0 0 0,-1 1 0,1 0 0,11 9 0,28 14 0,-27-21 0,0-1 0,1 0 0,0-2 0,0 0 0,0-1 0,0-1 0,34-3 0,-6 1 0,-37 0 0,0 0 0,0-1 0,0-1 0,11-3 0,-15 3 0,-1 1 0,1 0 0,-1 0 0,1 1 0,0 0 0,-1 0 0,1 1 0,0 0 0,0 0 0,-1 1 0,1 0 0,0 0 0,-1 1 0,10 3 0,11 9 0,-2 2 0,1 1 0,-2 1 0,38 36 0,32 23 0,-78-65 0,0 0 0,1-1 0,0-1 0,1-1 0,0 0 0,1-1 0,0-2 0,0 0 0,0-1 0,0 0 0,1-2 0,36 1 0,-41-4 0,-9 1 0,0 0 0,0-1 0,0 0 0,0-1 0,0 1 0,-1-1 0,1-1 0,0 1 0,0-1 0,-1 0 0,1-1 0,-1 0 0,1 0 0,6-4 0,-8 2 0,1 0 0,1 1 0,-1 0 0,1 0 0,-1 1 0,1 0 0,0 0 0,14-3 0,-5 3 0,0 1 0,1 1 0,16 1 0,55-1 0,-14-1 0,0 4 0,110 15 0,-150-11 0,67 5 0,-91-11 0,-1 0 0,1 0 0,0-1 0,-1 0 0,1-1 0,-1 0 0,0-1 0,0 1 0,0-2 0,0 1 0,17-11 0,-11 2 11,1-1 0,-2 0 0,0-1 0,0-1 0,17-26 1,51-88-298,-77 121 238,29-52-837,15-24-6024,-29 54-4376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17:50.52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115 311 9097,'-65'52'16162,"18"-19"-11489,44-31-2052,15-6-2695,46-30 82,-2-2 0,74-60 0,-6 3 21,21 5-723,-65 43-299,-78 43-966,-7 4-3115,-9 3 1991,-64 57-5508,-1 10 4934,-58 47 7913,-109 55 12897,241-170-16759,-8 9 751,13-13-1142,1 1 0,-1-1 0,0 1 0,1-1 0,-1 0 0,0 1-1,1-1 1,-1 1 0,1-1 0,-1 0 0,1 1 0,-1-1 0,1 0 0,-1 0 0,1 1 0,-1-1 0,1 0 0,-1 0 0,1 0 0,-1 0-1,1 0 1,0 0 0,-1 0 0,1 0 0,-1 0 0,1 0 0,-1 0 0,1 0 0,0 0 0,-1 0 0,1 0 0,-1 0 0,2-1 0,4 1-17,9 1-44,-1-1 0,0 0 0,1-1 0,-1 0 0,0-1 0,0-1 0,0 0 0,0-1 0,-1-1 0,1 0 0,17-10-1,1-6-789,0-1 0,-2-2 0,39-39 0,4-13-3583,-6 0-3627,-21 19-5149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17:51.74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420 1488 14382,'0'41'11563,"0"-38"-8407,-1-7 446,-15-35-3577,-1 0 1,-26-44-1,-2-2-37,-133-318 12,150 325 0,3-1 0,3-1 0,-15-111 0,33 141 0,1-1 0,4-53 0,1 94 0,-1 0 0,1 0 0,1 0 0,0 0 0,0 1 0,1-1 0,0 1 0,0 0 0,1 0 0,1 0 0,-1 1 0,1 0 0,1 0 0,0 0 0,0 1 0,0 0 0,1 0 0,0 1 0,13-9 0,-7 6 0,1 1 0,0 0 0,0 1 0,1 0 0,-1 1 0,2 1 0,-1 0 0,0 2 0,1 0 0,0 0 0,18 1 0,34 2 0,-68 1 0,-1 0 0,1 0 0,0-1 0,-1 1 0,1 0 0,-1 0 0,1 0 0,-1 0 0,0 0 0,1 0 0,-1 0 0,0 1 0,0-1 0,1 0 0,-1 0 0,0 0 0,0 0 0,0 0 0,-1 0 0,1 0 0,0 0 0,-1 2 0,1-1 0,-1 6 0,0 0 0,-1-1 0,1 1 0,-2 0 0,1-1 0,-1 0 0,-1 1 0,1-1 0,-1-1 0,0 1 0,-6 8 0,-61 70 0,65-79 0,-17 21 0,-1-2 0,-2 0 0,0-2 0,-40 27 0,63-44-167,15-3-1305,-11-3 1302,36-4-4961,-10-10-1707,9-22-6866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37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3-01-15T08:43:47.7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13424 3652 92 0,'0'21'491'0,"0"-2"-405"16,-21-5-77-16,-15 5 30 0,-10-1-1 15,-16 3-18-15,-14-1-5 16,-8-3-2-16,-8-8-5 16,-9-9 2-16,-6 0 2 15,-11-29-13-15,-4-23-1 16,-4-29 14-16,-1-37-16 15,8-37-14-15,12-42 11 16,27-26 2-16,38-12-16 16,40 13 18-16,16 20 4 15,57 36-1-15,30 32-2 16,26 34 7-16,23 41 3 16,16 40 7-16,4 25 4 0,-2 66-7 15,-16 46-1-15,-19 44-3 16,-25 28 2-1,-25 20 3-15,-30-4-10 0,-35-7-2 16,-18-16-21-16,-20-16-76 16,-33-5-147-16</inkml:trace>
  <inkml:trace contextRef="#ctx0" brushRef="#br0" timeOffset="8252.83">11607 3334 435 0,'-35'16'197'0,"33"53"-193"15,2-6-48-15,2 24 37 0,18 13 43 16,-1 12-2-16,0 3-3 16,-6 6-7-16,-1-7-15 15,-5-9 4-15,0-11-6 16,0-16-2-16,1-9-4 15,5-16-10-15,-2-14-11 16,3-17-32-16,2-21-64 16,-2-1 3-16,2-33-84 15</inkml:trace>
  <inkml:trace contextRef="#ctx0" brushRef="#br0" timeOffset="8517.09">11570 3476 544 0,'-21'0'134'0,"8"0"-100"15,1 0 0-15,3 0 15 16,0 9-17-16,-3 9-22 16,-2 11-6-16,0 13-10 15,3 14 8-15,2 7-1 16,7-5-2-16,-2-8 1 15,4-16-2-15,0-14-23 0,0-11-26 16,0-9-33 0,0 0-27-16,0-13 25 0,0-28-7 15,8-18-93-15</inkml:trace>
  <inkml:trace contextRef="#ctx0" brushRef="#br0" timeOffset="9453.12">11508 3528 172 0,'11'-12'162'0,"-2"5"-67"16,1 3-10-16,-1 2-21 15,4 0-15-15,-1 2-6 16,4 0-12-16,1 0-4 16,3 0-9-16,3 17-9 15,2 2 1-15,1 1-7 16,-8 3 0-16,-6-4-1 16,-6-1-12-16,-6-1-19 15,0-1-5-15,0 1-3 0,-8-3-42 16,-18-2 11-16,-2-1 43 15,1-7 17-15,3 1 8 16,2-5 1-16,1 4 14 16,4 4 32-16,4 1-1 15,4 0 5-15,2-2-1 16,4-7 0-16,3 0-19 16,0 0-25-16,0 0-11 15,6 0 0-15,20 0 4 16,10 0 5-16,3-5-1 15,0-1-2-15,-3 1 1 16,-6 0 1-16,-4 1-4 0,-10 4 3 16,-5-2-2-1,-8 2 2-15,-3 0 8 0,0 0 3 16,-12 0-8-16,-20 0-9 16,-8 2-2-16,-5 12 2 15,8-3 8-15,7 1-2 16,12-6-3-16,6-6 5 15,8 2 5-15,2-2-5 16,2 0-3-16,0 0-8 16,0 0-1-16,0 0 6 15,18-2 3-15,5-16-3 16,4-1 2-16,1 2 0 16,-8 5-3-16,1 6 1 15,-10 2-1-15,-3 4 3 16,-3 0 3-16,-5 0-4 0,0 0 8 15,0 0 0-15,0 0 1 16,0 0-2-16,-3-4-9 16,-9 1-2-16,3 2 3 15,5-2-3-15,2 3 3 16,2 0 1-16,0 0-7 16,0 0 1-16,0 0-4 15,0-1 5-15,0 1 3 16,2 0 5-16,2 0-1 15,-2 0-1-15,-2 0 1 16,0 0-1-16,0 0 6 16,0 0 0-16,0 0 1 0,-2 0-5 15,-21-5-12-15,-7-4-15 16,-7-2 15-16,5-2 8 16,7 5 3-16,11 6 0 15,12-3 1-15,2 5 2 16,0 0-7-16,5-2-8 15,22-2 11-15,6 4 1 16,5-4 0-16,-1 3 0 16,0-4 0-16,-10-1 0 15,-6 1 1-15,-4 5-1 16,-10-1 0-16,-5 1-1 16,-2 0-9-16,0 0-22 15,0 0-34-15,0 0-12 0,0 1-20 16,0 8-160-1</inkml:trace>
  <inkml:trace contextRef="#ctx0" brushRef="#br0" timeOffset="31814.14">16544 4061 505 0,'0'-9'112'16,"-23"5"-86"-16,7 4-23 15,2 0 35-15,-2-2 9 16,-7-1-3-16,-7 3 9 16,-5-1-22-16,-6 1-13 0,-1 0-2 15,3 0-8 1,3 0 1-16,1 0 0 0,1 6-1 16,4 10-5-16,0 9-1 15,7 9 9-15,6 9-6 16,13 19-6-16,4 10 1 15,0 7-1-15,8-2 3 16,22-7-4-16,6-10 4 16,7-18-1-16,11-11-3 15,1-15 3-15,3-11-2 16,4-5 1-16,-6 0-6 16,0-17-32-16,-1-8-52 15,-6-4-77-15,-8-4-103 16</inkml:trace>
  <inkml:trace contextRef="#ctx0" brushRef="#br0" timeOffset="53295.11">1346 7063 462 0,'-10'11'68'0,"3"-6"-61"15,3 1-4-15,4-3 13 16,0 3-6-16,0 17-4 16,23 22-2-16,14 21 7 15,6 9 2-15,3-4 9 0,-7-20-2 16,-2-13-7-16,-5-15 0 15,-2-12-4-15,-2-11 3 16,-7 0-3-16,-6 0 0 16,0-18-8-16,-9-9 7 15,-1-12-28-15,-5-11-38 16,0-2-39-16,0 2-40 16,0 9-88-16</inkml:trace>
  <inkml:trace contextRef="#ctx0" brushRef="#br0" timeOffset="53436.88">1670 7160 150 0,'-16'0'170'0,"-1"0"-87"16,4 12-1-16,1 15-30 0,7 19-13 15,5 18-11 1,0 21-11-16,0 7-11 0,17 4-3 16,5-4-16-16,6-14-89 15,-2-9-273-15</inkml:trace>
  <inkml:trace contextRef="#ctx0" brushRef="#br0" timeOffset="75944.98">7246 8413 741 0,'0'95'73'0,"-45"-2"-73"15,-27-2 37-15,18-14-5 0,-6-11-17 16,-9-4-2-16,-12-3-8 16,-13-5 3-16,-24-11-4 15,-25-6 4-15,-24-14 4 16,-29-14 9-16,-32-9 0 15,-29-9-7-15,-36-43-3 16,-24-29-6-16,-12-33-2 16,-7-37-3-16,9-29 0 15,15-17 0-15,17-2 0 16,31 11-2-16,26 20 2 16,40 17-2-16,46 25 6 15,53 24-7-15,49 11 0 0,48 0-1 16,20-13-1-16,65-28 2 15,39-25 2 1,39-15 2-16,30-6-6 0,23 16 5 16,27 34 2-16,29 41 0 15,32 44 4-15,36 36 1 16,27 7-1-16,15 32-6 16,-5 5 0-16,-33 2 0 15,-31 4 0-15,-42 10 0 16,-29 23 0-16,-24 25 0 15,-32 31 0-15,-25 24 0 16,-30 9 0-16,-31 8 0 16,-24-10 0-16,-19-11 0 0,-15-14 0 15,-20-12 0 1,-13-1 0-16,-7-2 0 0,-25 6 0 16,-30 8-9-16,-24 6-87 15,-15 0-95-15,-5-11-45 16</inkml:trace>
  <inkml:trace contextRef="#ctx0" brushRef="#br0" timeOffset="83260.6">12906 8148 444 0,'0'0'14'0,"0"0"-10"15,0 0 22-15,0 0 14 0,0 0 1 16,0 0-15-16,0 0-1 16,3 0-6-16,1 4 2 15,1 8-3-15,2 5 7 16,-4 3 8-16,-3 7-12 16,0 6-3-16,0 10-11 15,-10 10-1-15,-17 9-4 16,-13 11 5-16,-10 7-6 15,-17 8 3-15,-13 2 9 16,-17-2 2-16,-16-10 9 16,-20-10 2-16,-23-14-5 15,-29-17-14-15,-17-14-1 16,-21-16-4-16,-15-7 4 16,-10-23-7-16,-7-27 2 0,-10-18 1 15,1-20-2-15,8-11 0 16,14-11-2-16,26-12 4 15,30-4-5-15,25-11 3 16,34-2-1-16,31 0 0 16,23 4 3-16,22 6-2 15,21 7 3-15,21 4-3 16,9 1-3-16,34 2 2 16,30-1-2-16,31 4 1 15,31 6 1-15,37 7 0 16,38 4 0-16,31 0 2 15,18-3-2-15,11 3 1 16,1 10-2-16,7 17 2 0,5 25 0 16,23 34 3-16,18 15 0 15,2 56 0-15,-6 25 0 16,-27 19-3-16,-29 18 2 16,-32 8 1-16,-28 1 0 15,-22-1-2-15,-24-14 2 16,-20-6-2-16,-26 0 3 15,-20 2-2-15,-27 8-3 16,-28 7 1-16,-26-1-6 16,-2 7-25-16,-39-1-60 15,-21-1-113-15</inkml:trace>
  <inkml:trace contextRef="#ctx0" brushRef="#br0" timeOffset="85720.68">10337 8572 578 0,'-72'68'102'16,"-33"-1"-93"-16,26-7 10 15,-1-17 40-15,-12-18-41 16,-5-18-1-16,-11-7-11 16,-2-34-2-16,-8-28-7 15,-1-24 0-15,6-29 1 16,7-27 2-16,10-26-1 0,13-21 3 16,18-18-2-1,29 6-2-15,33 2 2 0,12 13-4 16,51 23 1-16,22 16 2 15,20 31 0-15,13 35-4 16,21 42 9-16,14 39 12 16,10 39 3-16,6 62 3 15,-4 40-7-15,-20 29-7 16,-29 6-1-16,-32 9 0 16,-36-5-6-16,-26-2 0 15,-19-2 2-15,-12-13-4 16,-32-18-7-16,-11-17-41 15,-12-24-102-15,-7-25-175 0</inkml:trace>
  <inkml:trace contextRef="#ctx0" brushRef="#br0" timeOffset="87468.86">12645 8287 625 0,'0'70'35'0,"0"19"-56"16,-24-25 22-16,6-5 4 15,-10-4 2-15,-6 3 12 16,-12 0-6-16,-14-3-7 15,-16 0 11-15,-16-4-4 16,-18-3 0-16,-12-10 14 16,-12-18 0-16,-4-20 1 0,-3-35-13 15,4-66-12-15,0-63-7 16,9-50 0-16,16-40-26 16,22-17 2-16,30 7 16 15,41 23 9-15,29 37-3 16,57 35 3-16,25 24 2 15,18 25-3-15,5 12 10 16,11 21-3-16,13 18 3 16,1 24-2-16,3 22 2 15,-6 23 7-15,-5 29 1 0,-11 52-1 16,-10 41 0 0,-17 38-1-16,-21 34-5 0,-22 17-1 15,-21 13 2-15,-21 0-11 16,-9-13-22-16,-2-6-54 15,-18-19-122-15</inkml:trace>
  <inkml:trace contextRef="#ctx0" brushRef="#br0" timeOffset="89508.93">10089 6886 447 0,'0'-20'88'15,"0"3"-82"-15,-4 6-8 16,0-5 2-16,-1-9 5 15,3-8 10-15,2-6 0 16,0-15 12-16,11-11 8 16,19-17-6-16,12-11-14 15,6-4 4-15,8-4-10 16,3-1-2-16,4 5-1 0,-1 8 1 16,0 5 0-1,-7 8 0-15,-4 8-1 0,-3 4-2 16,-4 2 0-16,-5 6-4 15,-5 2 5-15,-6 4-6 16,-7 11 1-16,-5 8 2 16,-7 7-2-16,-4 12 3 15,-3 7 7-15,-2 5 34 16,0 0-5-16,0 0-28 16,-10 0-8-16,4 0 2 15,1 0-4-15,3 0-2 16,2 0 2-16,0 0-4 15,0 0-8-15,0 0-24 16,0 0-19-16,0 0-20 0,0 0-40 16,0 0-11-16,0 3-279 15</inkml:trace>
  <inkml:trace contextRef="#ctx0" brushRef="#br0" timeOffset="89896.54">10670 5389 475 0,'-18'15'66'0,"4"-4"-63"0,9-9 2 15,5-2 7-15,0 0 10 16,0 0-11-16,5 0 6 15,18-9 8-15,9-7-5 16,7-6-3-16,3-1-11 16,1-3 1-16,2 2-2 15,-2 3 3-15,-7 6 4 16,-3 6-2-16,-6 4-2 16,-3 5 11-16,-6 0-3 15,-2 16-1-15,-7 11 1 16,-4 11-13-16,-5 4 0 15,0 1 0-15,-3-1-2 16,-12-2-4-16,-2-4 0 0,6-12-20 16,0-5-19-16,6-11-41 15,2-4-52-15,3-4-148 16</inkml:trace>
  <inkml:trace contextRef="#ctx0" brushRef="#br0" timeOffset="90595.11">10802 5425 436 0,'-5'0'211'0,"5"0"-194"15,5 0-39-15,25 0 22 16,6-15-1-16,3 5 2 15,0-1 2-15,3 9-3 16,-8 0 0-16,-1 2 6 16,-8 0-4-16,-9 0 3 15,-9 15 3-15,-7 2-2 16,0 5-5-16,-7 1 2 16,-16-3-5-16,-2-3 4 15,-3-9-3-15,5-8-6 16,-3 0 0-16,6 0 0 15,2-2 11-15,9-1 0 0,4-1 0 16,5 1-1-16,0 3-1 16,0 0-5-16,16 0 12 15,11 8 0-15,1 7-4 16,0-1-2-16,-3 3-1 16,-9-5 0-16,-2-3-3 15,-7-7 3-15,-5 0 0 16,-2 0 4-16,0-2 1 15,0 0 1-15,-14 0-7 16,-14 0-1-16,1 0 3 16,0-10-1-16,3-3 0 15,3-1-1-15,6 1-2 0,3 1 2 16,5 3-1 0,7 6-1-16,0-4-3 0,0 1 1 15,0 2 0-15,17 0 4 16,3 4-2-16,5 0 4 15,-4 0-3-15,-7 0 3 16,-7 0-1-16,-5 0-1 16,-2 0 6-16,0 0 3 15,0 0-4-15,-12 0-8 16,-8 0 3-16,1 0-5 16,3-4 4-16,5-5-3 15,0 3-2-15,6-2-18 16,5-3-19-16,0 0-22 15,9 2-49-15,21 7-332 0</inkml:trace>
  <inkml:trace contextRef="#ctx0" brushRef="#br0" timeOffset="104445.05">8010 3470 533 0,'-92'60'313'0,"3"-15"-301"0,-1-17-8 16,-9-26 3-16,-6-4-4 16,-15-52-1-16,-9-35-1 15,-5-52 3-15,-3-56-9 16,12-47-21-16,23-27-2 16,36 10 20-16,48 35 13 15,18 52 3-15,37 52-4 16,36 33 12-16,26 34 9 15,28 23 3-15,25 30-5 16,20 16 9-16,17 51-9 16,-3 28-5-16,-11 21-10 15,-25 12 0-15,-31 12-2 16,-34 12 1-16,-39 5-7 0,-32 0 0 16,-14-8-9-16,-41-10-53 15,-26-11-113-15,-21-18-516 16</inkml:trace>
  <inkml:trace contextRef="#ctx0" brushRef="#br0" timeOffset="113778.8">6223 3195 243 0,'-32'-27'351'16,"13"12"-325"-16,1-3 20 16,4-3 49-16,0 1-23 15,0 1-27-15,5 5-12 16,-4 1-18-16,-4 4-6 15,-1 3-4-15,-7 1 1 16,-7 5-2-16,-8 0 3 16,-1 22-5-16,-5 22 0 15,6 11 2-15,16 5 7 16,7 9-3-16,15-3-2 16,2 2 5-16,7-2-3 15,23-16 0-15,9-9-2 0,7-16-6 16,12-8 0-1,4-15 0-15,2-2 0 0,3-4 0 16,-3-19 0-16,-4-1 0 16,-9-4 0-16,-12 6 0 15,-11-1-38-15,-7-2-111 16,-4-2-274-16</inkml:trace>
  <inkml:trace contextRef="#ctx0" brushRef="#br0" timeOffset="114626.17">6398 2385 640 0,'-58'0'149'0,"22"0"-241"16,-2 0 88-16,16 0 25 15,1 6 4-15,2 5 13 16,3-1-16-16,8 5 1 16,0-3 2-16,6 0 0 15,2 5 4-15,0 10-6 16,0 2-5-16,12 4 9 16,13-2-6-16,2-9-13 15,8-2 0-15,2-12 1 16,0-6-1-16,-1-2-8 15,-4 0 0-15,-2-23 0 16,-6-11-28-16,-9-4-45 0,0-4-113 16,0 3-469-16</inkml:trace>
  <inkml:trace contextRef="#ctx0" brushRef="#br0" timeOffset="119309.11">4879 8290 748 0,'-97'73'37'15,"29"-7"-118"-15,1-23 52 16,3-23 57-16,-11-20-12 15,-21-29-9-15,-18-31-5 16,-16-19-4-16,-8-19 7 16,-5-15-6-16,1-16-2 15,11-16 6-15,16-16-4 16,34-13 2-16,36-15-2 16,42-5-2-16,21 7-3 15,56 17 2-15,30 36 4 16,16 42 2-16,13 39 18 0,7 45-7 15,5 16 8-15,0 56 7 16,-21 36 0-16,-18 26-5 16,-34 19-9-16,-34 12-6 15,-21 1-1-15,-17-11-2 16,-21-15-5-16,-28-16-14 16,-11-17-46-16,-15-11-73 15,-2-16-219-15</inkml:trace>
  <inkml:trace contextRef="#ctx0" brushRef="#br0" timeOffset="122006.65">12895 4431 493 0,'-134'79'189'0,"-6"-5"-164"16,-14-11-21-16,-7-23 5 15,-14-25-5-15,-18-15 1 16,-14-22-5-16,-9-39 15 16,-9-22-3-16,-2-19 7 15,5-19-2-15,-6-16-20 0,6-14 4 16,14-19-4-16,24-14-5 16,32-34-8-16,39-32 9 15,37-43 5-15,41-35 3 16,35-10-9-16,28 11 10 15,59 45-13-15,37 49 16 16,37 46 7-16,29 34-6 16,26 14 1-16,23 11-6 15,21 12-25-15,27 14-7 16,19 24 10-16,15 30 15 16,-2 42 5-16,-25 23 2 15,-24 69-1-15,-26 49 14 0,-19 49 11 16,-18 48-5-16,-14 39-7 15,-29 28-11-15,-35 15-7 16,-44 9-24-16,-48-10-27 16,-37-19-41-16,-28-25-102 15</inkml:trace>
  <inkml:trace contextRef="#ctx0" brushRef="#br0" timeOffset="124062.95">19556 8601 250 0,'15'9'83'16,"11"5"2"-16,11 22-13 16,2 0-17-16,4 1-10 15,4-1-8-15,3-11-4 16,5-9-20-16,1-12 0 16,-1-4 4-16,1 0-3 15,-2-14 6-15,2-5-6 0,-1-1-5 16,0 3-4-1,5 6 3-15,13 11-1 0,17 0 12 16,21 11-3 0,8 12-4-16,3 0 1 0,-5-11 0 15,-4-8-5-15,-7-4-2 16,-10-2-2-16,-6-19 0 16,-9 3 3-16,-5 1-1 15,-2 7-1-15,-1 4-1 16,3 3-3-16,0-1 1 15,3 0-1-15,-4-6 0 16,-4-6-1-16,1-5 1 16,-5-2-2-16,-3 0 3 15,0 5-3-15,5 7 2 16,8 9 4-16,0 2 15 0,11 0-5 16,2 10-9-16,4 1-1 15,15-5-3-15,0-6-1 16,2 0-1-16,-3-25 2 15,-2-5-1-15,0-6-3 16,0 3 4-16,-3 2-1 16,0 4-2-16,4 0 2 15,-2 4 2-15,6-2-1 16,2-4 2-16,1-6-2 16,4-4-3-16,4-5 4 15,0 3-2-15,7 5 0 16,1 14-2-16,7 9 4 0,10 13 1 15,0 0 1-15,0 0-3 16,5 9-1-16,-4-1 3 16,-1-8-7-16,-5 0 5 15,-3 0-1-15,-9-19 1 16,-5-5-4-16,-3-1 4 16,2 4-2-16,0 9 2 15,-2 5 0-15,-2 7-4 16,-5 0 5-16,3 3-5 15,-4 15 4-15,-5 1-2 16,-11-1 0-16,-8-1 1 16,-7-3-1-16,-5 1 0 15,1 2 0-15,-4 7 0 16,4 9-1-16,-4 8 3 16,2 5-3-16,-6-1 2 0,-5-1-2 15,-6-4 0-15,-5-9 1 16,-1-6 1-16,-7-7-1 15,-3-6-1-15,0-1 3 16,-3 0-3-16,6-1 1 16,-4 0-1-16,6 0 3 15,1-1-3-15,3-3 2 16,7-4-3-16,-3-2 2 16,1 0 1-16,2 0-3 15,-8-2 2-15,-3-11 2 0,2 4-3 16,-3 2 2-1,-2 1 0-15,0 2-3 0,0 0 2 16,-3 2 1-16,2-3-2 16,-2 1 2-16,0 2-1 15,2-4 0-15,-2 1-1 16,3 4 2-16,-2-2-4 16,-3 3 5-16,1 0-1 15,-1 0-2-15,-4 0 2 16,-5 0 0-16,-5 0-1 15,-6 0 0-15,-2 0-1 16,-1 0 1-16,-4 0 3 16,4 0-6-16,3 0 4 15,5 0 1-15,4 0-3 16,-3 0 1-16,-2 3-8 0,-9-2-14 16,-11 2-33-1,-5 3-66-15,0 2-175 0</inkml:trace>
  <inkml:trace contextRef="#ctx0" brushRef="#br0" timeOffset="125597.45">4251 8545 359 0,'-75'36'192'15,"-6"-7"-168"-15,-7-15-15 16,-4-14 18-16,-9-2-4 15,-3-42-16-15,-1-26 2 16,-3-35-10-16,6-34-4 16,6-29 2-16,20-19-2 15,25-5 7-15,32 8 3 16,19 12-8-16,36 14 8 16,26 14-1-16,16 3 7 15,9 16-3-15,12 18 1 0,4 21 8 16,8 31 8-16,6 26 7 15,5 29-6-15,9 8 4 16,2 46-5-16,-3 18-6 16,-10 13-8-16,-21 7-4 15,-24 5 1-15,-22 3 0 16,-18 7-2-16,-22 11-1 16,-13 0 1-16,0 1-5 15,-13-2-2-15,-13-13-18 16,-2-11-14-16,6-12-48 15,-3-13-57-15,6-10-147 16</inkml:trace>
  <inkml:trace contextRef="#ctx0" brushRef="#br0" timeOffset="133208.81">6239 8771 614 0,'-44'1'18'16,"-22"2"-13"-16,22 1 2 16,2-4 0-16,-5 0-2 15,-7 0 8-15,-3 0-1 16,-12 0-6-16,-10 0 22 16,-15 0 7-16,-14 15-1 0,-9 4-11 15,-7 3-2-15,-5 1-4 16,2-5-8-16,8-5-5 15,6-3-1-15,18-3 1 16,20-5 0-16,26 0 11 16,21-2 0-16,22 0-11 15,6 0-4-15,4 0-10 16,45-6 8-16,26-19 9 16,36-4-3-16,20 1-5 15,23 8 5-15,12 13-2 16,4 7-2-16,0 0 2 15,-1 22-1-15,-13 3 1 0,-16-1-1 16,-16-3 1-16,-22-2-2 16,-22-5 1-16,-27-6 0 15,-23-1 0-15,-23-3 1 16,-7-4 17-16,-35 0 8 16,-36 0-23-16,-37 0-6 15,-30-13 2-15,-31-5 2 16,-19-5-4-16,-14-4 3 15,-7-2-3-15,12-5 1 16,23 10 0-16,29 10 3 16,35 11 0-16,36 3 7 15,35 9 0-15,25 9-6 16,14 7-8-16,55 8-1 16,42 13 7-16,37 0 1 15,18-8-4-15,13-13 3 0,0-16 1 16,1-9-5-1,-9 0 5-15,-10-4 0 0,-18-6-4 16,-14 1 3-16,-21 3-1 16,-27 1-1-16,-28 4 2 15,-26 1-2-15,-13 0 9 16,-36 0-3-16,-40 0 0 16,-37 0-6-16,-29 0 3 15,-26 0-2-15,-14-8 1 16,-7-1-1-16,9 9 0 15,20 0 0-15,31 2 1 16,35 21-1-16,34-2 9 0,34-5-1 16,20-12-8-16,6-2-10 15,43 3 5-15,38-5 4 16,39 0 0-16,26 0-12 16,20-11-20-16,16-9-13 15,11 3-20-15,15 6-53 16,12 11-81-16,20 0-322 15</inkml:trace>
  <inkml:trace contextRef="#ctx0" brushRef="#br0" timeOffset="135022.44">12737 10960 530 0,'-12'29'103'0,"-8"-11"-165"15,3-14 36-15,17-4 45 16,0 0 14-16,0 0 12 16,0 3-23-16,9 2 1 15,21 6 18-15,10 6-5 16,5 0-10-16,4-1-4 16,3-5-8-16,6-8-4 0,4-3-6 15,7 0 5-15,3 0 0 16,3 0 1-16,8 6 7 15,0 5-3-15,4 3-1 16,7 1-5-16,4-5 1 16,0-8-6-16,-1-2 0 15,-7 0-4-15,-7-8 3 16,-3-7-2-16,-1 5 0 16,0 5 0-16,-2 5 1 15,-2 0 1-15,2 7 2 16,-11 12 0-16,-6-2 0 15,-10-3-2-15,-5-4 0 16,-9-8-4-16,-8 0 6 16,-7-2-9-16,-6 0-15 0,-2 0-39 15,-7-10-83-15,8-7-193 16</inkml:trace>
  <inkml:trace contextRef="#ctx0" brushRef="#br0" timeOffset="143449.1">5763 14118 330 0,'-7'0'40'0,"3"0"-47"16,-3 1 7-16,7-1 22 16,-3 0 11-16,0 0-4 15,-1 0 15-15,2 2-10 16,-3 0 2-16,3 5 8 15,2-7-6-15,0 0-18 16,0 0-11-16,0 0-6 16,0 0-1-16,0 6-1 0,16 9 4 15,5 2-2-15,4 3 2 16,-2 0 8-16,3-3-2 16,6 2-5-16,7-3-1 15,4-1-3-15,8-1 0 16,0-1-1-16,-3-5 0 15,1 0 0-15,-6-6 1 16,1 3-4-16,-3-4 4 16,0 2-2-16,6 1 1 15,-2 0-1-15,9 2 2 16,5 2-2-16,4 3 0 16,-1-1-1-16,0-1 1 15,-7-1 2-15,-7-4-3 0,3-4 1 16,-8 0 0-1,-1 0-1-15,-3 0 2 0,0 0 0 16,-2 0-1-16,7 0 0 16,1 5 3-16,6 21-2 15,5 5 1-15,-6 6-1 16,-1-6 0-16,-8-4-2 16,-5-8-13-16,2-15-39 15,-6-4-42-15,-4 0-36 16,-4-10-136-16</inkml:trace>
  <inkml:trace contextRef="#ctx0" brushRef="#br0" timeOffset="147252.6">4245 15165 467 0,'0'-10'64'0,"-24"4"-61"16,9-9-3-16,-6 2 7 15,4-1 3-15,4 2 12 16,2 5-1-16,5 7-4 0,2 0 10 15,4 0 13-15,0 0-2 16,0 0-12-16,0 0-13 16,0 0-7-16,0 0 0 15,0 0 3-15,0 19-6 16,2 0-2-16,10 14 1 16,1 4 0-16,2 6 1 15,0 9-2-15,9 15-2 16,-3 11 3-16,-4 5 1 15,2 6-1-15,-5 7-2 16,-6-3 0-16,-2 2-1 16,-6-3 4-16,0-6-3 0,0-5-1 15,-8 4 2-15,-5-11-2 16,-4 3 4-16,6-1-3 16,2 3 0-16,3 2 0 15,6 8-1-15,0-4 0 16,0 6 0-16,0-2 3 15,0-8-4-15,9-7 3 16,-1-4-1-16,-1-7 2 16,-5-12 0-16,-2-3-1 15,0 0 1-15,-4-7 1 16,-12-8-1-16,-5 0-2 16,2-4 6-16,6-10-1 15,2 0-3-15,5-9-2 16,0-2 1-16,4-1-3 15,2-3 2-15,0 0-2 0,0 3 0 16,0 4 0-16,0 0 0 16,12 7 4-16,3 1-4 15,2-5 4-15,3 1-2 16,-3 0 0-16,-4-7-1 16,3-2 2-16,-4 6-1 15,0-5-1-15,-6 1 5 16,1 2-5-16,-2-2 3 15,-1-1-2-15,0 1-3 16,2-2-36-16,3-6-56 16,0 0-58-16,5 0-282 15</inkml:trace>
  <inkml:trace contextRef="#ctx0" brushRef="#br0" timeOffset="149260.67">4536 17690 565 0,'15'-5'95'15,"2"5"-105"-15,11 0 3 16,14 0 6-16,8 14 6 16,8-3-3-16,6 1 5 15,8-5 1-15,6 1-4 16,5-2 12-16,9-2 7 15,13 0-2-15,13 5-1 16,13 1-12-16,7 8-5 16,4-3-1-16,1 4-2 0,-2-5-1 15,-1 1 2 1,1-1-1-16,1-6 0 0,-1-1 1 16,4 1 1-16,-3-2-2 15,-1-2 0-15,6-4 28 16,2 5-18-16,3-5-7 15,-5 0-6-15,-12 0-14 16,-13-9-13-16,-13-12-19 16,-12-1-27-16,-12-7-31 15,-19 6-264-15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06:19:43.00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 36 19827,'-16'90'5925,"22"-90"-4948,-4 0-946,16 1 89,-1-1 1,1 0-1,0-1 1,-1-1-1,0-1 1,1 0-1,-1-2 1,0 1-1,-1-2 1,18-8-1,-17 5 200,1 0-1,0 1 0,0 2 1,0-1-1,1 2 0,0 1 1,0 0-1,1 1 0,-1 1 1,28 1-1,-45 1-654,-1 0 0,1 0-1,0 0 1,0 0 0,-1 0 0,1-1 0,0 1 0,-1 0 0,1-1-1,-1 0 1,1 1 0,-1-1 0,1 0 0,-1 0 0,1 0-1,-1 0 1,0 0 0,1 0 0,-1 0 0,0 0 0,0-1 0,0 1-1,0 0 1,0-1 0,0 1 0,0-1 0,0 1 0,-1-1 0,1 1-1,-1-1 1,1-2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BDAC35-FA49-4BA2-9F32-24842581CB9B}" type="datetimeFigureOut">
              <a:rPr lang="zh-TW" altLang="en-US" smtClean="0"/>
              <a:t>2023/2/22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F6F8A-5E3B-4813-8267-995F30D017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1098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2E40DE-DB93-4184-AB46-BAFC57E395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46AF5E-7638-4762-A77D-092E20E3C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273EFC-23AA-4531-9170-6A73FD4B0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4BA7-1357-4250-88BD-81CCC77CDFDF}" type="datetimeFigureOut">
              <a:rPr lang="zh-TW" altLang="en-US" smtClean="0"/>
              <a:t>2023/2/22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D754C4C-6D3A-4489-B431-11C7365BF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7FB218-C1C6-42D8-8305-573BD5C21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4125E-3D8C-4750-B494-71CCC4ACE4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6792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C15126-5DC9-45BD-B613-5176831E5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862CCD1-60D8-4E8B-A611-0A9A0FFE40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296A3E8-BCD7-4558-9821-34FCC7C43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4BA7-1357-4250-88BD-81CCC77CDFDF}" type="datetimeFigureOut">
              <a:rPr lang="zh-TW" altLang="en-US" smtClean="0"/>
              <a:t>2023/2/22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1902845-07AC-4A7D-BCB3-61561D0FD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EF24A0A-C77F-4921-8154-02AD3FCF6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4125E-3D8C-4750-B494-71CCC4ACE4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6936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04B70E5-1CCF-4758-A9BB-34F740C80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92D47DD-D72D-4ACC-98B3-EF740FA60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D03EF93-C58E-45DC-AE60-4BC5F924E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4BA7-1357-4250-88BD-81CCC77CDFDF}" type="datetimeFigureOut">
              <a:rPr lang="zh-TW" altLang="en-US" smtClean="0"/>
              <a:t>2023/2/22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201CFA-59D9-4D47-808C-7CB0E7BCF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F27A51-20AF-46E9-B13D-20B281DBE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4125E-3D8C-4750-B494-71CCC4ACE4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1589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E5B974-C88F-420C-BEDD-B16694A97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E7FC52-120D-46D4-81DD-144DF7993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E33B39-9132-4466-85D8-3C15289F0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4BA7-1357-4250-88BD-81CCC77CDFDF}" type="datetimeFigureOut">
              <a:rPr lang="zh-TW" altLang="en-US" smtClean="0"/>
              <a:t>2023/2/22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FD95075-2CF5-487B-AEB8-812554CD8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CA2B39-6EEC-42A1-AE3E-3DA0F51A3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4125E-3D8C-4750-B494-71CCC4ACE4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210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19466D-E3EE-4DFB-99CD-BC1FACFB3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39F8AEF-0E31-421F-85D8-F46A28B80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63FD94D-F276-4820-91F1-8192AA01E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4BA7-1357-4250-88BD-81CCC77CDFDF}" type="datetimeFigureOut">
              <a:rPr lang="zh-TW" altLang="en-US" smtClean="0"/>
              <a:t>2023/2/22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0D7E373-1DD4-4B0C-BFDF-291587E3C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2743A1-E464-4115-90AA-DC88AA52F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4125E-3D8C-4750-B494-71CCC4ACE4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0032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FBB2BA-C454-4B25-B78B-6A7A47BB5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E3AAB3-FEDB-42D4-9928-4F8FEB476B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5862F9A-B2BE-4B2F-ACB8-40AA1828C6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81C1E55-274E-4225-8469-4F67EE6EB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4BA7-1357-4250-88BD-81CCC77CDFDF}" type="datetimeFigureOut">
              <a:rPr lang="zh-TW" altLang="en-US" smtClean="0"/>
              <a:t>2023/2/22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DF42F86-BBBA-44E2-9B56-F63A86C30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3AAA948-C121-43E6-8D99-A1660AFA5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4125E-3D8C-4750-B494-71CCC4ACE4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1712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8A7B9C-923B-445C-8B5A-934FA53F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10F80F8-08F3-45A0-8D0A-0C69999BD4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CAD98B8-8D26-4125-A9D6-613EE706E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798A576-5160-48F6-BA37-C9B70D2293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5E17F2E-3F55-44BA-8171-7DC3FE67C9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FE831A3-3CCF-4E15-9B41-302C41B09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4BA7-1357-4250-88BD-81CCC77CDFDF}" type="datetimeFigureOut">
              <a:rPr lang="zh-TW" altLang="en-US" smtClean="0"/>
              <a:t>2023/2/22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35B50EB-F735-49EB-ADA1-FD1EAA2F5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8FADFF-F05C-4964-9327-06E59C26F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4125E-3D8C-4750-B494-71CCC4ACE4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9978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FBF15B-0DD1-4120-837C-276467BB7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173D2F0-E20E-4403-A8CE-CD4E779F1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4BA7-1357-4250-88BD-81CCC77CDFDF}" type="datetimeFigureOut">
              <a:rPr lang="zh-TW" altLang="en-US" smtClean="0"/>
              <a:t>2023/2/22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FE5DABB-1426-4042-9CEC-949482CB7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9964FE1-66F1-4F5C-BA0D-FB85A74E8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4125E-3D8C-4750-B494-71CCC4ACE4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9111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3C69198-A355-42CA-B5AC-F6A478D82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4BA7-1357-4250-88BD-81CCC77CDFDF}" type="datetimeFigureOut">
              <a:rPr lang="zh-TW" altLang="en-US" smtClean="0"/>
              <a:t>2023/2/22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49B9BDD-A918-40F6-A713-F0CB143EE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2FCB49-3D46-461B-AC30-C0DEA4303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4125E-3D8C-4750-B494-71CCC4ACE4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0708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0FD004-1D0F-4935-A82E-C897F1328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244AEB-1D68-418C-9298-69292C05D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A2BC418-5314-470E-A76D-3B3D5308F8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A330AA2-F581-4684-82AC-ABEFE4CF9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4BA7-1357-4250-88BD-81CCC77CDFDF}" type="datetimeFigureOut">
              <a:rPr lang="zh-TW" altLang="en-US" smtClean="0"/>
              <a:t>2023/2/22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631CA8E-92AC-4E14-AA79-FD1CD232B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FCD0A67-3BD2-4408-B7E1-E77FE5060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4125E-3D8C-4750-B494-71CCC4ACE4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7760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2E5303-BF73-4D5C-98F7-75934A166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56AB841-A298-41C3-B570-7A9C60BE39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F1657D2-6C14-4A69-A056-D60C680D34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2BD9D68-D7C6-4FAB-A3DC-B00FFF514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4BA7-1357-4250-88BD-81CCC77CDFDF}" type="datetimeFigureOut">
              <a:rPr lang="zh-TW" altLang="en-US" smtClean="0"/>
              <a:t>2023/2/22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EF69009-F62B-4682-ABBA-86C76A3DF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2A7AAF4-3D3E-4729-95B0-0078010A9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4125E-3D8C-4750-B494-71CCC4ACE4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5172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FD141FF-26FA-47E3-BE89-01818FAA9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8EB1288-BDA3-4874-AD25-65CAD79A56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3166A4-21C0-4BC8-85AA-E36E020EDE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D4BA7-1357-4250-88BD-81CCC77CDFDF}" type="datetimeFigureOut">
              <a:rPr lang="zh-TW" altLang="en-US" smtClean="0"/>
              <a:t>2023/2/22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0B3F988-942A-4ED6-9E6B-CC3AA8D947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B19D786-8A92-4F0A-ABCC-449B7528E8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4125E-3D8C-4750-B494-71CCC4ACE4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4373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57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8.xml"/><Relationship Id="rId5" Type="http://schemas.openxmlformats.org/officeDocument/2006/relationships/image" Target="../media/image71.png"/><Relationship Id="rId4" Type="http://schemas.openxmlformats.org/officeDocument/2006/relationships/customXml" Target="../ink/ink5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9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9.png"/><Relationship Id="rId21" Type="http://schemas.openxmlformats.org/officeDocument/2006/relationships/customXml" Target="../ink/ink66.xml"/><Relationship Id="rId34" Type="http://schemas.openxmlformats.org/officeDocument/2006/relationships/image" Target="../media/image93.png"/><Relationship Id="rId42" Type="http://schemas.openxmlformats.org/officeDocument/2006/relationships/image" Target="../media/image97.png"/><Relationship Id="rId47" Type="http://schemas.openxmlformats.org/officeDocument/2006/relationships/customXml" Target="../ink/ink79.xml"/><Relationship Id="rId50" Type="http://schemas.openxmlformats.org/officeDocument/2006/relationships/image" Target="../media/image101.png"/><Relationship Id="rId55" Type="http://schemas.openxmlformats.org/officeDocument/2006/relationships/customXml" Target="../ink/ink83.xml"/><Relationship Id="rId63" Type="http://schemas.openxmlformats.org/officeDocument/2006/relationships/customXml" Target="../ink/ink87.xml"/><Relationship Id="rId7" Type="http://schemas.openxmlformats.org/officeDocument/2006/relationships/image" Target="../media/image79.png"/><Relationship Id="rId2" Type="http://schemas.openxmlformats.org/officeDocument/2006/relationships/image" Target="../media/image74.jpeg"/><Relationship Id="rId16" Type="http://schemas.openxmlformats.org/officeDocument/2006/relationships/image" Target="../media/image84.png"/><Relationship Id="rId29" Type="http://schemas.openxmlformats.org/officeDocument/2006/relationships/customXml" Target="../ink/ink70.xml"/><Relationship Id="rId11" Type="http://schemas.openxmlformats.org/officeDocument/2006/relationships/image" Target="../media/image75.png"/><Relationship Id="rId24" Type="http://schemas.openxmlformats.org/officeDocument/2006/relationships/image" Target="../media/image88.png"/><Relationship Id="rId32" Type="http://schemas.openxmlformats.org/officeDocument/2006/relationships/image" Target="../media/image92.png"/><Relationship Id="rId37" Type="http://schemas.openxmlformats.org/officeDocument/2006/relationships/customXml" Target="../ink/ink74.xml"/><Relationship Id="rId40" Type="http://schemas.openxmlformats.org/officeDocument/2006/relationships/image" Target="../media/image96.png"/><Relationship Id="rId45" Type="http://schemas.openxmlformats.org/officeDocument/2006/relationships/customXml" Target="../ink/ink78.xml"/><Relationship Id="rId53" Type="http://schemas.openxmlformats.org/officeDocument/2006/relationships/customXml" Target="../ink/ink82.xml"/><Relationship Id="rId58" Type="http://schemas.openxmlformats.org/officeDocument/2006/relationships/image" Target="../media/image105.png"/><Relationship Id="rId66" Type="http://schemas.openxmlformats.org/officeDocument/2006/relationships/image" Target="../media/image110.png"/><Relationship Id="rId5" Type="http://schemas.openxmlformats.org/officeDocument/2006/relationships/image" Target="../media/image77.png"/><Relationship Id="rId61" Type="http://schemas.openxmlformats.org/officeDocument/2006/relationships/customXml" Target="../ink/ink86.xml"/><Relationship Id="rId19" Type="http://schemas.openxmlformats.org/officeDocument/2006/relationships/customXml" Target="../ink/ink65.xml"/><Relationship Id="rId14" Type="http://schemas.openxmlformats.org/officeDocument/2006/relationships/image" Target="../media/image83.png"/><Relationship Id="rId22" Type="http://schemas.openxmlformats.org/officeDocument/2006/relationships/image" Target="../media/image87.png"/><Relationship Id="rId27" Type="http://schemas.openxmlformats.org/officeDocument/2006/relationships/customXml" Target="../ink/ink69.xml"/><Relationship Id="rId30" Type="http://schemas.openxmlformats.org/officeDocument/2006/relationships/image" Target="../media/image91.png"/><Relationship Id="rId35" Type="http://schemas.openxmlformats.org/officeDocument/2006/relationships/customXml" Target="../ink/ink73.xml"/><Relationship Id="rId43" Type="http://schemas.openxmlformats.org/officeDocument/2006/relationships/customXml" Target="../ink/ink77.xml"/><Relationship Id="rId48" Type="http://schemas.openxmlformats.org/officeDocument/2006/relationships/image" Target="../media/image100.png"/><Relationship Id="rId56" Type="http://schemas.openxmlformats.org/officeDocument/2006/relationships/image" Target="../media/image104.png"/><Relationship Id="rId64" Type="http://schemas.openxmlformats.org/officeDocument/2006/relationships/image" Target="../media/image108.png"/><Relationship Id="rId8" Type="http://schemas.openxmlformats.org/officeDocument/2006/relationships/image" Target="../media/image80.png"/><Relationship Id="rId51" Type="http://schemas.openxmlformats.org/officeDocument/2006/relationships/customXml" Target="../ink/ink81.xml"/><Relationship Id="rId3" Type="http://schemas.openxmlformats.org/officeDocument/2006/relationships/customXml" Target="../ink/ink60.xml"/><Relationship Id="rId12" Type="http://schemas.microsoft.com/office/2007/relationships/hdphoto" Target="../media/hdphoto2.wdp"/><Relationship Id="rId17" Type="http://schemas.openxmlformats.org/officeDocument/2006/relationships/customXml" Target="../ink/ink64.xml"/><Relationship Id="rId25" Type="http://schemas.openxmlformats.org/officeDocument/2006/relationships/customXml" Target="../ink/ink68.xml"/><Relationship Id="rId33" Type="http://schemas.openxmlformats.org/officeDocument/2006/relationships/customXml" Target="../ink/ink72.xml"/><Relationship Id="rId38" Type="http://schemas.openxmlformats.org/officeDocument/2006/relationships/image" Target="../media/image95.png"/><Relationship Id="rId46" Type="http://schemas.openxmlformats.org/officeDocument/2006/relationships/image" Target="../media/image99.png"/><Relationship Id="rId59" Type="http://schemas.openxmlformats.org/officeDocument/2006/relationships/customXml" Target="../ink/ink85.xml"/><Relationship Id="rId67" Type="http://schemas.openxmlformats.org/officeDocument/2006/relationships/image" Target="../media/image111.png"/><Relationship Id="rId20" Type="http://schemas.openxmlformats.org/officeDocument/2006/relationships/image" Target="../media/image86.png"/><Relationship Id="rId41" Type="http://schemas.openxmlformats.org/officeDocument/2006/relationships/customXml" Target="../ink/ink76.xml"/><Relationship Id="rId54" Type="http://schemas.openxmlformats.org/officeDocument/2006/relationships/image" Target="../media/image103.png"/><Relationship Id="rId6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5" Type="http://schemas.openxmlformats.org/officeDocument/2006/relationships/customXml" Target="../ink/ink63.xml"/><Relationship Id="rId23" Type="http://schemas.openxmlformats.org/officeDocument/2006/relationships/customXml" Target="../ink/ink67.xml"/><Relationship Id="rId28" Type="http://schemas.openxmlformats.org/officeDocument/2006/relationships/image" Target="../media/image90.png"/><Relationship Id="rId36" Type="http://schemas.openxmlformats.org/officeDocument/2006/relationships/image" Target="../media/image94.png"/><Relationship Id="rId49" Type="http://schemas.openxmlformats.org/officeDocument/2006/relationships/customXml" Target="../ink/ink80.xml"/><Relationship Id="rId57" Type="http://schemas.openxmlformats.org/officeDocument/2006/relationships/customXml" Target="../ink/ink84.xml"/><Relationship Id="rId10" Type="http://schemas.openxmlformats.org/officeDocument/2006/relationships/customXml" Target="../ink/ink61.xml"/><Relationship Id="rId31" Type="http://schemas.openxmlformats.org/officeDocument/2006/relationships/customXml" Target="../ink/ink71.xml"/><Relationship Id="rId44" Type="http://schemas.openxmlformats.org/officeDocument/2006/relationships/image" Target="../media/image98.png"/><Relationship Id="rId52" Type="http://schemas.openxmlformats.org/officeDocument/2006/relationships/image" Target="../media/image102.png"/><Relationship Id="rId60" Type="http://schemas.openxmlformats.org/officeDocument/2006/relationships/image" Target="../media/image106.png"/><Relationship Id="rId65" Type="http://schemas.openxmlformats.org/officeDocument/2006/relationships/image" Target="../media/image109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3" Type="http://schemas.openxmlformats.org/officeDocument/2006/relationships/customXml" Target="../ink/ink62.xml"/><Relationship Id="rId18" Type="http://schemas.openxmlformats.org/officeDocument/2006/relationships/image" Target="../media/image85.png"/><Relationship Id="rId39" Type="http://schemas.openxmlformats.org/officeDocument/2006/relationships/customXml" Target="../ink/ink7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2.png"/><Relationship Id="rId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5.png"/><Relationship Id="rId7" Type="http://schemas.openxmlformats.org/officeDocument/2006/relationships/image" Target="../media/image118.png"/><Relationship Id="rId12" Type="http://schemas.openxmlformats.org/officeDocument/2006/relationships/image" Target="../media/image122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customXml" Target="../ink/ink89.xml"/><Relationship Id="rId5" Type="http://schemas.openxmlformats.org/officeDocument/2006/relationships/image" Target="../media/image117.png"/><Relationship Id="rId10" Type="http://schemas.openxmlformats.org/officeDocument/2006/relationships/image" Target="../media/image121.png"/><Relationship Id="rId4" Type="http://schemas.openxmlformats.org/officeDocument/2006/relationships/image" Target="../media/image116.png"/><Relationship Id="rId9" Type="http://schemas.openxmlformats.org/officeDocument/2006/relationships/customXml" Target="../ink/ink8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0.xml"/><Relationship Id="rId5" Type="http://schemas.openxmlformats.org/officeDocument/2006/relationships/image" Target="../media/image123.png"/><Relationship Id="rId4" Type="http://schemas.openxmlformats.org/officeDocument/2006/relationships/image" Target="../media/image11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91.xml"/><Relationship Id="rId13" Type="http://schemas.openxmlformats.org/officeDocument/2006/relationships/image" Target="../media/image133.png"/><Relationship Id="rId18" Type="http://schemas.openxmlformats.org/officeDocument/2006/relationships/customXml" Target="../ink/ink96.xml"/><Relationship Id="rId3" Type="http://schemas.openxmlformats.org/officeDocument/2006/relationships/image" Target="../media/image126.png"/><Relationship Id="rId21" Type="http://schemas.openxmlformats.org/officeDocument/2006/relationships/image" Target="../media/image137.png"/><Relationship Id="rId7" Type="http://schemas.openxmlformats.org/officeDocument/2006/relationships/image" Target="../media/image129.png"/><Relationship Id="rId12" Type="http://schemas.openxmlformats.org/officeDocument/2006/relationships/customXml" Target="../ink/ink93.xml"/><Relationship Id="rId17" Type="http://schemas.openxmlformats.org/officeDocument/2006/relationships/image" Target="../media/image135.png"/><Relationship Id="rId2" Type="http://schemas.openxmlformats.org/officeDocument/2006/relationships/image" Target="../media/image120.png"/><Relationship Id="rId16" Type="http://schemas.openxmlformats.org/officeDocument/2006/relationships/customXml" Target="../ink/ink95.xml"/><Relationship Id="rId20" Type="http://schemas.openxmlformats.org/officeDocument/2006/relationships/customXml" Target="../ink/ink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32.png"/><Relationship Id="rId5" Type="http://schemas.openxmlformats.org/officeDocument/2006/relationships/image" Target="../media/image127.png"/><Relationship Id="rId15" Type="http://schemas.openxmlformats.org/officeDocument/2006/relationships/image" Target="../media/image134.png"/><Relationship Id="rId23" Type="http://schemas.openxmlformats.org/officeDocument/2006/relationships/image" Target="../media/image138.png"/><Relationship Id="rId10" Type="http://schemas.openxmlformats.org/officeDocument/2006/relationships/customXml" Target="../ink/ink92.xml"/><Relationship Id="rId19" Type="http://schemas.openxmlformats.org/officeDocument/2006/relationships/image" Target="../media/image136.png"/><Relationship Id="rId4" Type="http://schemas.openxmlformats.org/officeDocument/2006/relationships/image" Target="../media/image124.png"/><Relationship Id="rId9" Type="http://schemas.openxmlformats.org/officeDocument/2006/relationships/image" Target="../media/image131.png"/><Relationship Id="rId14" Type="http://schemas.openxmlformats.org/officeDocument/2006/relationships/customXml" Target="../ink/ink94.xml"/><Relationship Id="rId22" Type="http://schemas.openxmlformats.org/officeDocument/2006/relationships/customXml" Target="../ink/ink9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0.xml"/><Relationship Id="rId13" Type="http://schemas.openxmlformats.org/officeDocument/2006/relationships/customXml" Target="../ink/ink102.xml"/><Relationship Id="rId3" Type="http://schemas.openxmlformats.org/officeDocument/2006/relationships/image" Target="../media/image124.png"/><Relationship Id="rId7" Type="http://schemas.openxmlformats.org/officeDocument/2006/relationships/image" Target="../media/image140.png"/><Relationship Id="rId12" Type="http://schemas.openxmlformats.org/officeDocument/2006/relationships/image" Target="../media/image139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9.xml"/><Relationship Id="rId11" Type="http://schemas.openxmlformats.org/officeDocument/2006/relationships/image" Target="../media/image142.png"/><Relationship Id="rId5" Type="http://schemas.openxmlformats.org/officeDocument/2006/relationships/image" Target="../media/image130.png"/><Relationship Id="rId10" Type="http://schemas.openxmlformats.org/officeDocument/2006/relationships/customXml" Target="../ink/ink101.xml"/><Relationship Id="rId4" Type="http://schemas.openxmlformats.org/officeDocument/2006/relationships/image" Target="../media/image129.png"/><Relationship Id="rId9" Type="http://schemas.openxmlformats.org/officeDocument/2006/relationships/image" Target="../media/image141.png"/><Relationship Id="rId14" Type="http://schemas.openxmlformats.org/officeDocument/2006/relationships/image" Target="../media/image14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48.png"/><Relationship Id="rId3" Type="http://schemas.openxmlformats.org/officeDocument/2006/relationships/image" Target="../media/image124.png"/><Relationship Id="rId7" Type="http://schemas.openxmlformats.org/officeDocument/2006/relationships/customXml" Target="../ink/ink104.xml"/><Relationship Id="rId12" Type="http://schemas.openxmlformats.org/officeDocument/2006/relationships/image" Target="../media/image139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43.png"/><Relationship Id="rId5" Type="http://schemas.openxmlformats.org/officeDocument/2006/relationships/customXml" Target="../ink/ink103.xml"/><Relationship Id="rId15" Type="http://schemas.openxmlformats.org/officeDocument/2006/relationships/image" Target="../media/image150.png"/><Relationship Id="rId10" Type="http://schemas.openxmlformats.org/officeDocument/2006/relationships/image" Target="../media/image147.png"/><Relationship Id="rId4" Type="http://schemas.openxmlformats.org/officeDocument/2006/relationships/image" Target="../media/image130.png"/><Relationship Id="rId9" Type="http://schemas.openxmlformats.org/officeDocument/2006/relationships/customXml" Target="../ink/ink105.xml"/><Relationship Id="rId14" Type="http://schemas.openxmlformats.org/officeDocument/2006/relationships/customXml" Target="../ink/ink10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17.xml"/><Relationship Id="rId21" Type="http://schemas.openxmlformats.org/officeDocument/2006/relationships/image" Target="../media/image161.png"/><Relationship Id="rId34" Type="http://schemas.openxmlformats.org/officeDocument/2006/relationships/customXml" Target="../ink/ink121.xml"/><Relationship Id="rId42" Type="http://schemas.openxmlformats.org/officeDocument/2006/relationships/customXml" Target="../ink/ink125.xml"/><Relationship Id="rId47" Type="http://schemas.openxmlformats.org/officeDocument/2006/relationships/image" Target="../media/image174.png"/><Relationship Id="rId50" Type="http://schemas.openxmlformats.org/officeDocument/2006/relationships/customXml" Target="../ink/ink129.xml"/><Relationship Id="rId55" Type="http://schemas.openxmlformats.org/officeDocument/2006/relationships/image" Target="../media/image178.png"/><Relationship Id="rId63" Type="http://schemas.openxmlformats.org/officeDocument/2006/relationships/image" Target="../media/image182.png"/><Relationship Id="rId7" Type="http://schemas.openxmlformats.org/officeDocument/2006/relationships/image" Target="../media/image154.png"/><Relationship Id="rId2" Type="http://schemas.openxmlformats.org/officeDocument/2006/relationships/image" Target="../media/image148.png"/><Relationship Id="rId16" Type="http://schemas.openxmlformats.org/officeDocument/2006/relationships/customXml" Target="../ink/ink112.xml"/><Relationship Id="rId29" Type="http://schemas.openxmlformats.org/officeDocument/2006/relationships/image" Target="../media/image165.png"/><Relationship Id="rId11" Type="http://schemas.openxmlformats.org/officeDocument/2006/relationships/image" Target="../media/image156.png"/><Relationship Id="rId24" Type="http://schemas.openxmlformats.org/officeDocument/2006/relationships/customXml" Target="../ink/ink116.xml"/><Relationship Id="rId32" Type="http://schemas.openxmlformats.org/officeDocument/2006/relationships/customXml" Target="../ink/ink120.xml"/><Relationship Id="rId37" Type="http://schemas.openxmlformats.org/officeDocument/2006/relationships/image" Target="../media/image169.png"/><Relationship Id="rId40" Type="http://schemas.openxmlformats.org/officeDocument/2006/relationships/customXml" Target="../ink/ink124.xml"/><Relationship Id="rId45" Type="http://schemas.openxmlformats.org/officeDocument/2006/relationships/image" Target="../media/image173.png"/><Relationship Id="rId53" Type="http://schemas.openxmlformats.org/officeDocument/2006/relationships/image" Target="../media/image177.png"/><Relationship Id="rId58" Type="http://schemas.openxmlformats.org/officeDocument/2006/relationships/customXml" Target="../ink/ink133.xml"/><Relationship Id="rId66" Type="http://schemas.openxmlformats.org/officeDocument/2006/relationships/image" Target="../media/image184.png"/><Relationship Id="rId5" Type="http://schemas.openxmlformats.org/officeDocument/2006/relationships/image" Target="../media/image152.png"/><Relationship Id="rId61" Type="http://schemas.openxmlformats.org/officeDocument/2006/relationships/image" Target="../media/image181.png"/><Relationship Id="rId19" Type="http://schemas.openxmlformats.org/officeDocument/2006/relationships/image" Target="../media/image160.png"/><Relationship Id="rId14" Type="http://schemas.openxmlformats.org/officeDocument/2006/relationships/customXml" Target="../ink/ink111.xml"/><Relationship Id="rId22" Type="http://schemas.openxmlformats.org/officeDocument/2006/relationships/customXml" Target="../ink/ink115.xml"/><Relationship Id="rId27" Type="http://schemas.openxmlformats.org/officeDocument/2006/relationships/image" Target="../media/image164.png"/><Relationship Id="rId30" Type="http://schemas.openxmlformats.org/officeDocument/2006/relationships/customXml" Target="../ink/ink119.xml"/><Relationship Id="rId35" Type="http://schemas.openxmlformats.org/officeDocument/2006/relationships/image" Target="../media/image168.png"/><Relationship Id="rId43" Type="http://schemas.openxmlformats.org/officeDocument/2006/relationships/image" Target="../media/image172.png"/><Relationship Id="rId48" Type="http://schemas.openxmlformats.org/officeDocument/2006/relationships/customXml" Target="../ink/ink128.xml"/><Relationship Id="rId56" Type="http://schemas.openxmlformats.org/officeDocument/2006/relationships/customXml" Target="../ink/ink132.xml"/><Relationship Id="rId64" Type="http://schemas.openxmlformats.org/officeDocument/2006/relationships/image" Target="../media/image153.jpeg"/><Relationship Id="rId8" Type="http://schemas.openxmlformats.org/officeDocument/2006/relationships/customXml" Target="../ink/ink108.xml"/><Relationship Id="rId51" Type="http://schemas.openxmlformats.org/officeDocument/2006/relationships/image" Target="../media/image176.png"/><Relationship Id="rId3" Type="http://schemas.openxmlformats.org/officeDocument/2006/relationships/image" Target="../media/image149.png"/><Relationship Id="rId12" Type="http://schemas.openxmlformats.org/officeDocument/2006/relationships/customXml" Target="../ink/ink110.xml"/><Relationship Id="rId17" Type="http://schemas.openxmlformats.org/officeDocument/2006/relationships/image" Target="../media/image159.png"/><Relationship Id="rId25" Type="http://schemas.openxmlformats.org/officeDocument/2006/relationships/image" Target="../media/image163.png"/><Relationship Id="rId33" Type="http://schemas.openxmlformats.org/officeDocument/2006/relationships/image" Target="../media/image167.png"/><Relationship Id="rId38" Type="http://schemas.openxmlformats.org/officeDocument/2006/relationships/customXml" Target="../ink/ink123.xml"/><Relationship Id="rId46" Type="http://schemas.openxmlformats.org/officeDocument/2006/relationships/customXml" Target="../ink/ink127.xml"/><Relationship Id="rId59" Type="http://schemas.openxmlformats.org/officeDocument/2006/relationships/image" Target="../media/image180.png"/><Relationship Id="rId20" Type="http://schemas.openxmlformats.org/officeDocument/2006/relationships/customXml" Target="../ink/ink114.xml"/><Relationship Id="rId41" Type="http://schemas.openxmlformats.org/officeDocument/2006/relationships/image" Target="../media/image171.png"/><Relationship Id="rId54" Type="http://schemas.openxmlformats.org/officeDocument/2006/relationships/customXml" Target="../ink/ink131.xml"/><Relationship Id="rId62" Type="http://schemas.openxmlformats.org/officeDocument/2006/relationships/customXml" Target="../ink/ink13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7.xml"/><Relationship Id="rId15" Type="http://schemas.openxmlformats.org/officeDocument/2006/relationships/image" Target="../media/image158.png"/><Relationship Id="rId23" Type="http://schemas.openxmlformats.org/officeDocument/2006/relationships/image" Target="../media/image162.png"/><Relationship Id="rId28" Type="http://schemas.openxmlformats.org/officeDocument/2006/relationships/customXml" Target="../ink/ink118.xml"/><Relationship Id="rId36" Type="http://schemas.openxmlformats.org/officeDocument/2006/relationships/customXml" Target="../ink/ink122.xml"/><Relationship Id="rId49" Type="http://schemas.openxmlformats.org/officeDocument/2006/relationships/image" Target="../media/image175.png"/><Relationship Id="rId57" Type="http://schemas.openxmlformats.org/officeDocument/2006/relationships/image" Target="../media/image179.png"/><Relationship Id="rId10" Type="http://schemas.openxmlformats.org/officeDocument/2006/relationships/customXml" Target="../ink/ink109.xml"/><Relationship Id="rId31" Type="http://schemas.openxmlformats.org/officeDocument/2006/relationships/image" Target="../media/image166.png"/><Relationship Id="rId44" Type="http://schemas.openxmlformats.org/officeDocument/2006/relationships/customXml" Target="../ink/ink126.xml"/><Relationship Id="rId52" Type="http://schemas.openxmlformats.org/officeDocument/2006/relationships/customXml" Target="../ink/ink130.xml"/><Relationship Id="rId60" Type="http://schemas.openxmlformats.org/officeDocument/2006/relationships/customXml" Target="../ink/ink134.xml"/><Relationship Id="rId65" Type="http://schemas.openxmlformats.org/officeDocument/2006/relationships/customXml" Target="../ink/ink136.xml"/><Relationship Id="rId4" Type="http://schemas.openxmlformats.org/officeDocument/2006/relationships/image" Target="../media/image151.png"/><Relationship Id="rId9" Type="http://schemas.openxmlformats.org/officeDocument/2006/relationships/image" Target="../media/image155.png"/><Relationship Id="rId13" Type="http://schemas.openxmlformats.org/officeDocument/2006/relationships/image" Target="../media/image157.png"/><Relationship Id="rId18" Type="http://schemas.openxmlformats.org/officeDocument/2006/relationships/customXml" Target="../ink/ink113.xml"/><Relationship Id="rId39" Type="http://schemas.openxmlformats.org/officeDocument/2006/relationships/image" Target="../media/image1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5.png"/><Relationship Id="rId7" Type="http://schemas.openxmlformats.org/officeDocument/2006/relationships/image" Target="../media/image190.png"/><Relationship Id="rId12" Type="http://schemas.openxmlformats.org/officeDocument/2006/relationships/image" Target="../media/image19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11" Type="http://schemas.openxmlformats.org/officeDocument/2006/relationships/customXml" Target="../ink/ink137.xml"/><Relationship Id="rId5" Type="http://schemas.openxmlformats.org/officeDocument/2006/relationships/image" Target="../media/image187.png"/><Relationship Id="rId10" Type="http://schemas.openxmlformats.org/officeDocument/2006/relationships/image" Target="../media/image192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1.xml"/><Relationship Id="rId21" Type="http://schemas.openxmlformats.org/officeDocument/2006/relationships/image" Target="../media/image20.png"/><Relationship Id="rId42" Type="http://schemas.openxmlformats.org/officeDocument/2006/relationships/customXml" Target="../ink/ink19.xml"/><Relationship Id="rId47" Type="http://schemas.openxmlformats.org/officeDocument/2006/relationships/image" Target="../media/image33.png"/><Relationship Id="rId63" Type="http://schemas.openxmlformats.org/officeDocument/2006/relationships/image" Target="../media/image41.png"/><Relationship Id="rId68" Type="http://schemas.openxmlformats.org/officeDocument/2006/relationships/customXml" Target="../ink/ink32.xml"/><Relationship Id="rId84" Type="http://schemas.openxmlformats.org/officeDocument/2006/relationships/customXml" Target="../ink/ink40.xml"/><Relationship Id="rId89" Type="http://schemas.openxmlformats.org/officeDocument/2006/relationships/image" Target="../media/image54.png"/><Relationship Id="rId16" Type="http://schemas.openxmlformats.org/officeDocument/2006/relationships/customXml" Target="../ink/ink6.xml"/><Relationship Id="rId11" Type="http://schemas.openxmlformats.org/officeDocument/2006/relationships/image" Target="../media/image15.png"/><Relationship Id="rId32" Type="http://schemas.openxmlformats.org/officeDocument/2006/relationships/customXml" Target="../ink/ink14.xml"/><Relationship Id="rId37" Type="http://schemas.openxmlformats.org/officeDocument/2006/relationships/image" Target="../media/image28.png"/><Relationship Id="rId53" Type="http://schemas.openxmlformats.org/officeDocument/2006/relationships/image" Target="../media/image36.png"/><Relationship Id="rId58" Type="http://schemas.openxmlformats.org/officeDocument/2006/relationships/customXml" Target="../ink/ink27.xml"/><Relationship Id="rId74" Type="http://schemas.openxmlformats.org/officeDocument/2006/relationships/customXml" Target="../ink/ink35.xml"/><Relationship Id="rId79" Type="http://schemas.openxmlformats.org/officeDocument/2006/relationships/image" Target="../media/image49.png"/><Relationship Id="rId5" Type="http://schemas.openxmlformats.org/officeDocument/2006/relationships/image" Target="../media/image11.png"/><Relationship Id="rId90" Type="http://schemas.openxmlformats.org/officeDocument/2006/relationships/customXml" Target="../ink/ink43.xml"/><Relationship Id="rId22" Type="http://schemas.openxmlformats.org/officeDocument/2006/relationships/customXml" Target="../ink/ink9.xml"/><Relationship Id="rId27" Type="http://schemas.openxmlformats.org/officeDocument/2006/relationships/image" Target="../media/image23.png"/><Relationship Id="rId43" Type="http://schemas.openxmlformats.org/officeDocument/2006/relationships/image" Target="../media/image31.png"/><Relationship Id="rId48" Type="http://schemas.openxmlformats.org/officeDocument/2006/relationships/customXml" Target="../ink/ink22.xml"/><Relationship Id="rId64" Type="http://schemas.openxmlformats.org/officeDocument/2006/relationships/customXml" Target="../ink/ink30.xml"/><Relationship Id="rId69" Type="http://schemas.openxmlformats.org/officeDocument/2006/relationships/image" Target="../media/image44.png"/><Relationship Id="rId8" Type="http://schemas.openxmlformats.org/officeDocument/2006/relationships/customXml" Target="../ink/ink2.xml"/><Relationship Id="rId51" Type="http://schemas.openxmlformats.org/officeDocument/2006/relationships/image" Target="../media/image35.png"/><Relationship Id="rId72" Type="http://schemas.openxmlformats.org/officeDocument/2006/relationships/customXml" Target="../ink/ink34.xml"/><Relationship Id="rId80" Type="http://schemas.openxmlformats.org/officeDocument/2006/relationships/customXml" Target="../ink/ink38.xml"/><Relationship Id="rId85" Type="http://schemas.openxmlformats.org/officeDocument/2006/relationships/image" Target="../media/image52.png"/><Relationship Id="rId93" Type="http://schemas.openxmlformats.org/officeDocument/2006/relationships/image" Target="../media/image56.png"/><Relationship Id="rId3" Type="http://schemas.openxmlformats.org/officeDocument/2006/relationships/image" Target="../media/image9.png"/><Relationship Id="rId12" Type="http://schemas.openxmlformats.org/officeDocument/2006/relationships/customXml" Target="../ink/ink4.xml"/><Relationship Id="rId17" Type="http://schemas.openxmlformats.org/officeDocument/2006/relationships/image" Target="../media/image18.png"/><Relationship Id="rId25" Type="http://schemas.openxmlformats.org/officeDocument/2006/relationships/image" Target="../media/image22.png"/><Relationship Id="rId33" Type="http://schemas.openxmlformats.org/officeDocument/2006/relationships/image" Target="../media/image26.png"/><Relationship Id="rId38" Type="http://schemas.openxmlformats.org/officeDocument/2006/relationships/customXml" Target="../ink/ink17.xml"/><Relationship Id="rId46" Type="http://schemas.openxmlformats.org/officeDocument/2006/relationships/customXml" Target="../ink/ink21.xml"/><Relationship Id="rId59" Type="http://schemas.openxmlformats.org/officeDocument/2006/relationships/image" Target="../media/image39.png"/><Relationship Id="rId67" Type="http://schemas.openxmlformats.org/officeDocument/2006/relationships/image" Target="../media/image43.png"/><Relationship Id="rId20" Type="http://schemas.openxmlformats.org/officeDocument/2006/relationships/customXml" Target="../ink/ink8.xml"/><Relationship Id="rId41" Type="http://schemas.openxmlformats.org/officeDocument/2006/relationships/image" Target="../media/image30.png"/><Relationship Id="rId54" Type="http://schemas.openxmlformats.org/officeDocument/2006/relationships/customXml" Target="../ink/ink25.xml"/><Relationship Id="rId62" Type="http://schemas.openxmlformats.org/officeDocument/2006/relationships/customXml" Target="../ink/ink29.xml"/><Relationship Id="rId70" Type="http://schemas.openxmlformats.org/officeDocument/2006/relationships/customXml" Target="../ink/ink33.xml"/><Relationship Id="rId75" Type="http://schemas.openxmlformats.org/officeDocument/2006/relationships/image" Target="../media/image47.png"/><Relationship Id="rId83" Type="http://schemas.openxmlformats.org/officeDocument/2006/relationships/image" Target="../media/image51.png"/><Relationship Id="rId88" Type="http://schemas.openxmlformats.org/officeDocument/2006/relationships/customXml" Target="../ink/ink42.xml"/><Relationship Id="rId91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5" Type="http://schemas.openxmlformats.org/officeDocument/2006/relationships/image" Target="../media/image17.png"/><Relationship Id="rId23" Type="http://schemas.openxmlformats.org/officeDocument/2006/relationships/image" Target="../media/image21.png"/><Relationship Id="rId28" Type="http://schemas.openxmlformats.org/officeDocument/2006/relationships/customXml" Target="../ink/ink12.xml"/><Relationship Id="rId36" Type="http://schemas.openxmlformats.org/officeDocument/2006/relationships/customXml" Target="../ink/ink16.xml"/><Relationship Id="rId49" Type="http://schemas.openxmlformats.org/officeDocument/2006/relationships/image" Target="../media/image34.png"/><Relationship Id="rId57" Type="http://schemas.openxmlformats.org/officeDocument/2006/relationships/image" Target="../media/image38.png"/><Relationship Id="rId10" Type="http://schemas.openxmlformats.org/officeDocument/2006/relationships/customXml" Target="../ink/ink3.xml"/><Relationship Id="rId31" Type="http://schemas.openxmlformats.org/officeDocument/2006/relationships/image" Target="../media/image25.png"/><Relationship Id="rId44" Type="http://schemas.openxmlformats.org/officeDocument/2006/relationships/customXml" Target="../ink/ink20.xml"/><Relationship Id="rId52" Type="http://schemas.openxmlformats.org/officeDocument/2006/relationships/customXml" Target="../ink/ink24.xml"/><Relationship Id="rId60" Type="http://schemas.openxmlformats.org/officeDocument/2006/relationships/customXml" Target="../ink/ink28.xml"/><Relationship Id="rId65" Type="http://schemas.openxmlformats.org/officeDocument/2006/relationships/image" Target="../media/image42.png"/><Relationship Id="rId73" Type="http://schemas.openxmlformats.org/officeDocument/2006/relationships/image" Target="../media/image46.png"/><Relationship Id="rId78" Type="http://schemas.openxmlformats.org/officeDocument/2006/relationships/customXml" Target="../ink/ink37.xml"/><Relationship Id="rId81" Type="http://schemas.openxmlformats.org/officeDocument/2006/relationships/image" Target="../media/image50.png"/><Relationship Id="rId86" Type="http://schemas.openxmlformats.org/officeDocument/2006/relationships/customXml" Target="../ink/ink41.xml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13" Type="http://schemas.openxmlformats.org/officeDocument/2006/relationships/image" Target="../media/image16.png"/><Relationship Id="rId18" Type="http://schemas.openxmlformats.org/officeDocument/2006/relationships/customXml" Target="../ink/ink7.xml"/><Relationship Id="rId39" Type="http://schemas.openxmlformats.org/officeDocument/2006/relationships/image" Target="../media/image29.png"/><Relationship Id="rId34" Type="http://schemas.openxmlformats.org/officeDocument/2006/relationships/customXml" Target="../ink/ink15.xml"/><Relationship Id="rId50" Type="http://schemas.openxmlformats.org/officeDocument/2006/relationships/customXml" Target="../ink/ink23.xml"/><Relationship Id="rId55" Type="http://schemas.openxmlformats.org/officeDocument/2006/relationships/image" Target="../media/image37.png"/><Relationship Id="rId76" Type="http://schemas.openxmlformats.org/officeDocument/2006/relationships/customXml" Target="../ink/ink36.xml"/><Relationship Id="rId7" Type="http://schemas.openxmlformats.org/officeDocument/2006/relationships/image" Target="../media/image13.png"/><Relationship Id="rId71" Type="http://schemas.openxmlformats.org/officeDocument/2006/relationships/image" Target="../media/image45.png"/><Relationship Id="rId92" Type="http://schemas.openxmlformats.org/officeDocument/2006/relationships/customXml" Target="../ink/ink44.xml"/><Relationship Id="rId2" Type="http://schemas.openxmlformats.org/officeDocument/2006/relationships/image" Target="../media/image8.png"/><Relationship Id="rId29" Type="http://schemas.openxmlformats.org/officeDocument/2006/relationships/image" Target="../media/image24.png"/><Relationship Id="rId24" Type="http://schemas.openxmlformats.org/officeDocument/2006/relationships/customXml" Target="../ink/ink10.xml"/><Relationship Id="rId40" Type="http://schemas.openxmlformats.org/officeDocument/2006/relationships/customXml" Target="../ink/ink18.xml"/><Relationship Id="rId45" Type="http://schemas.openxmlformats.org/officeDocument/2006/relationships/image" Target="../media/image32.png"/><Relationship Id="rId66" Type="http://schemas.openxmlformats.org/officeDocument/2006/relationships/customXml" Target="../ink/ink31.xml"/><Relationship Id="rId87" Type="http://schemas.openxmlformats.org/officeDocument/2006/relationships/image" Target="../media/image53.png"/><Relationship Id="rId61" Type="http://schemas.openxmlformats.org/officeDocument/2006/relationships/image" Target="../media/image40.png"/><Relationship Id="rId82" Type="http://schemas.openxmlformats.org/officeDocument/2006/relationships/customXml" Target="../ink/ink39.xml"/><Relationship Id="rId19" Type="http://schemas.openxmlformats.org/officeDocument/2006/relationships/image" Target="../media/image19.png"/><Relationship Id="rId14" Type="http://schemas.openxmlformats.org/officeDocument/2006/relationships/customXml" Target="../ink/ink5.xml"/><Relationship Id="rId30" Type="http://schemas.openxmlformats.org/officeDocument/2006/relationships/customXml" Target="../ink/ink13.xml"/><Relationship Id="rId35" Type="http://schemas.openxmlformats.org/officeDocument/2006/relationships/image" Target="../media/image27.png"/><Relationship Id="rId56" Type="http://schemas.openxmlformats.org/officeDocument/2006/relationships/customXml" Target="../ink/ink26.xml"/><Relationship Id="rId77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7.xml"/><Relationship Id="rId13" Type="http://schemas.openxmlformats.org/officeDocument/2006/relationships/image" Target="../media/image64.png"/><Relationship Id="rId18" Type="http://schemas.openxmlformats.org/officeDocument/2006/relationships/customXml" Target="../ink/ink53.xml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12" Type="http://schemas.openxmlformats.org/officeDocument/2006/relationships/customXml" Target="../ink/ink49.xml"/><Relationship Id="rId17" Type="http://schemas.openxmlformats.org/officeDocument/2006/relationships/customXml" Target="../ink/ink52.xml"/><Relationship Id="rId2" Type="http://schemas.openxmlformats.org/officeDocument/2006/relationships/image" Target="../media/image58.png"/><Relationship Id="rId16" Type="http://schemas.openxmlformats.org/officeDocument/2006/relationships/customXml" Target="../ink/ink5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6.xml"/><Relationship Id="rId11" Type="http://schemas.openxmlformats.org/officeDocument/2006/relationships/image" Target="../media/image63.png"/><Relationship Id="rId5" Type="http://schemas.openxmlformats.org/officeDocument/2006/relationships/image" Target="../media/image60.png"/><Relationship Id="rId15" Type="http://schemas.openxmlformats.org/officeDocument/2006/relationships/image" Target="../media/image65.png"/><Relationship Id="rId10" Type="http://schemas.openxmlformats.org/officeDocument/2006/relationships/customXml" Target="../ink/ink48.xml"/><Relationship Id="rId19" Type="http://schemas.openxmlformats.org/officeDocument/2006/relationships/customXml" Target="../ink/ink54.xml"/><Relationship Id="rId4" Type="http://schemas.openxmlformats.org/officeDocument/2006/relationships/customXml" Target="../ink/ink45.xml"/><Relationship Id="rId9" Type="http://schemas.openxmlformats.org/officeDocument/2006/relationships/image" Target="../media/image62.png"/><Relationship Id="rId14" Type="http://schemas.openxmlformats.org/officeDocument/2006/relationships/customXml" Target="../ink/ink5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9.png"/><Relationship Id="rId7" Type="http://schemas.openxmlformats.org/officeDocument/2006/relationships/image" Target="../media/image6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6.xml"/><Relationship Id="rId5" Type="http://schemas.openxmlformats.org/officeDocument/2006/relationships/image" Target="../media/image66.png"/><Relationship Id="rId4" Type="http://schemas.openxmlformats.org/officeDocument/2006/relationships/customXml" Target="../ink/ink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1F212B-5454-47EA-B029-7B7AD203B4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36585"/>
            <a:ext cx="9144000" cy="1384830"/>
          </a:xfrm>
        </p:spPr>
        <p:txBody>
          <a:bodyPr>
            <a:normAutofit/>
          </a:bodyPr>
          <a:lstStyle/>
          <a:p>
            <a:r>
              <a:rPr lang="en-US" altLang="zh-TW" sz="8800" dirty="0"/>
              <a:t>Motion Estimation</a:t>
            </a:r>
            <a:endParaRPr lang="zh-TW" altLang="en-US" sz="8800" dirty="0"/>
          </a:p>
        </p:txBody>
      </p:sp>
    </p:spTree>
    <p:extLst>
      <p:ext uri="{BB962C8B-B14F-4D97-AF65-F5344CB8AC3E}">
        <p14:creationId xmlns:p14="http://schemas.microsoft.com/office/powerpoint/2010/main" val="3718040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5C1C1A37-F046-4FDD-8DFD-54E6BCDCD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65" t="18903" r="5968" b="1610"/>
          <a:stretch/>
        </p:blipFill>
        <p:spPr>
          <a:xfrm>
            <a:off x="4728644" y="2675357"/>
            <a:ext cx="5288045" cy="2927637"/>
          </a:xfrm>
          <a:prstGeom prst="rect">
            <a:avLst/>
          </a:prstGeom>
        </p:spPr>
      </p:pic>
      <p:grpSp>
        <p:nvGrpSpPr>
          <p:cNvPr id="197" name="群組 196">
            <a:extLst>
              <a:ext uri="{FF2B5EF4-FFF2-40B4-BE49-F238E27FC236}">
                <a16:creationId xmlns:a16="http://schemas.microsoft.com/office/drawing/2014/main" id="{FC5F8D18-B72C-4B91-8122-74BEA22DF167}"/>
              </a:ext>
            </a:extLst>
          </p:cNvPr>
          <p:cNvGrpSpPr/>
          <p:nvPr/>
        </p:nvGrpSpPr>
        <p:grpSpPr>
          <a:xfrm>
            <a:off x="4787963" y="2994238"/>
            <a:ext cx="4553325" cy="2435012"/>
            <a:chOff x="4787963" y="2994238"/>
            <a:chExt cx="4553325" cy="2435012"/>
          </a:xfrm>
        </p:grpSpPr>
        <p:sp>
          <p:nvSpPr>
            <p:cNvPr id="108" name="橢圓 107">
              <a:extLst>
                <a:ext uri="{FF2B5EF4-FFF2-40B4-BE49-F238E27FC236}">
                  <a16:creationId xmlns:a16="http://schemas.microsoft.com/office/drawing/2014/main" id="{140DDF10-870E-4CBB-987D-9019FD60AE1C}"/>
                </a:ext>
              </a:extLst>
            </p:cNvPr>
            <p:cNvSpPr/>
            <p:nvPr/>
          </p:nvSpPr>
          <p:spPr>
            <a:xfrm>
              <a:off x="7739982" y="3316550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橢圓 122">
              <a:extLst>
                <a:ext uri="{FF2B5EF4-FFF2-40B4-BE49-F238E27FC236}">
                  <a16:creationId xmlns:a16="http://schemas.microsoft.com/office/drawing/2014/main" id="{FC43A114-C631-4B5C-8BD8-37644333409B}"/>
                </a:ext>
              </a:extLst>
            </p:cNvPr>
            <p:cNvSpPr/>
            <p:nvPr/>
          </p:nvSpPr>
          <p:spPr>
            <a:xfrm>
              <a:off x="9093653" y="4411878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橢圓 123">
              <a:extLst>
                <a:ext uri="{FF2B5EF4-FFF2-40B4-BE49-F238E27FC236}">
                  <a16:creationId xmlns:a16="http://schemas.microsoft.com/office/drawing/2014/main" id="{C07EC308-AECF-408A-AC36-5EB1794E5859}"/>
                </a:ext>
              </a:extLst>
            </p:cNvPr>
            <p:cNvSpPr/>
            <p:nvPr/>
          </p:nvSpPr>
          <p:spPr>
            <a:xfrm>
              <a:off x="6197829" y="2994238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" name="橢圓 124">
              <a:extLst>
                <a:ext uri="{FF2B5EF4-FFF2-40B4-BE49-F238E27FC236}">
                  <a16:creationId xmlns:a16="http://schemas.microsoft.com/office/drawing/2014/main" id="{8776426F-436E-4F6B-8650-4E009EF5A9B2}"/>
                </a:ext>
              </a:extLst>
            </p:cNvPr>
            <p:cNvSpPr/>
            <p:nvPr/>
          </p:nvSpPr>
          <p:spPr>
            <a:xfrm>
              <a:off x="6895361" y="4316221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橢圓 125">
              <a:extLst>
                <a:ext uri="{FF2B5EF4-FFF2-40B4-BE49-F238E27FC236}">
                  <a16:creationId xmlns:a16="http://schemas.microsoft.com/office/drawing/2014/main" id="{00174961-1424-4E9E-9889-E0B44E597D9A}"/>
                </a:ext>
              </a:extLst>
            </p:cNvPr>
            <p:cNvSpPr/>
            <p:nvPr/>
          </p:nvSpPr>
          <p:spPr>
            <a:xfrm>
              <a:off x="8315463" y="4788315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橢圓 126">
              <a:extLst>
                <a:ext uri="{FF2B5EF4-FFF2-40B4-BE49-F238E27FC236}">
                  <a16:creationId xmlns:a16="http://schemas.microsoft.com/office/drawing/2014/main" id="{A5B34885-8766-4DEC-A43F-2A832279D982}"/>
                </a:ext>
              </a:extLst>
            </p:cNvPr>
            <p:cNvSpPr/>
            <p:nvPr/>
          </p:nvSpPr>
          <p:spPr>
            <a:xfrm>
              <a:off x="5506883" y="3871664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" name="橢圓 127">
              <a:extLst>
                <a:ext uri="{FF2B5EF4-FFF2-40B4-BE49-F238E27FC236}">
                  <a16:creationId xmlns:a16="http://schemas.microsoft.com/office/drawing/2014/main" id="{C4C94D7E-EF09-45CF-A153-C17B8FB0EA35}"/>
                </a:ext>
              </a:extLst>
            </p:cNvPr>
            <p:cNvSpPr/>
            <p:nvPr/>
          </p:nvSpPr>
          <p:spPr>
            <a:xfrm>
              <a:off x="6127050" y="4522937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9" name="橢圓 128">
              <a:extLst>
                <a:ext uri="{FF2B5EF4-FFF2-40B4-BE49-F238E27FC236}">
                  <a16:creationId xmlns:a16="http://schemas.microsoft.com/office/drawing/2014/main" id="{4AE54353-4F9B-4124-8031-5BC23B99698C}"/>
                </a:ext>
              </a:extLst>
            </p:cNvPr>
            <p:cNvSpPr/>
            <p:nvPr/>
          </p:nvSpPr>
          <p:spPr>
            <a:xfrm>
              <a:off x="8420994" y="3541449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92" name="直線接點 191">
              <a:extLst>
                <a:ext uri="{FF2B5EF4-FFF2-40B4-BE49-F238E27FC236}">
                  <a16:creationId xmlns:a16="http://schemas.microsoft.com/office/drawing/2014/main" id="{3215A82D-D9FD-4E6E-B291-A89B985783C7}"/>
                </a:ext>
              </a:extLst>
            </p:cNvPr>
            <p:cNvCxnSpPr>
              <a:cxnSpLocks/>
            </p:cNvCxnSpPr>
            <p:nvPr/>
          </p:nvCxnSpPr>
          <p:spPr>
            <a:xfrm>
              <a:off x="4787963" y="3272860"/>
              <a:ext cx="3311639" cy="9590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接點 193">
              <a:extLst>
                <a:ext uri="{FF2B5EF4-FFF2-40B4-BE49-F238E27FC236}">
                  <a16:creationId xmlns:a16="http://schemas.microsoft.com/office/drawing/2014/main" id="{CB14758C-151F-46C2-B237-9966C4E16EE8}"/>
                </a:ext>
              </a:extLst>
            </p:cNvPr>
            <p:cNvCxnSpPr>
              <a:cxnSpLocks/>
            </p:cNvCxnSpPr>
            <p:nvPr/>
          </p:nvCxnSpPr>
          <p:spPr>
            <a:xfrm>
              <a:off x="8089817" y="4231377"/>
              <a:ext cx="0" cy="11978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AB1007AC-C2D8-49B9-8642-6C3A1D077568}"/>
              </a:ext>
            </a:extLst>
          </p:cNvPr>
          <p:cNvGrpSpPr/>
          <p:nvPr/>
        </p:nvGrpSpPr>
        <p:grpSpPr>
          <a:xfrm>
            <a:off x="5563970" y="3544805"/>
            <a:ext cx="2781877" cy="1408872"/>
            <a:chOff x="3808234" y="5071732"/>
            <a:chExt cx="1640220" cy="793962"/>
          </a:xfrm>
        </p:grpSpPr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DE837122-89D6-4AD0-8963-320E85339123}"/>
                </a:ext>
              </a:extLst>
            </p:cNvPr>
            <p:cNvSpPr/>
            <p:nvPr/>
          </p:nvSpPr>
          <p:spPr>
            <a:xfrm>
              <a:off x="3891577" y="5071732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C3A4260B-77DF-4EA2-BD18-81614644D840}"/>
                </a:ext>
              </a:extLst>
            </p:cNvPr>
            <p:cNvSpPr/>
            <p:nvPr/>
          </p:nvSpPr>
          <p:spPr>
            <a:xfrm>
              <a:off x="4818393" y="5694899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B162FDF5-AA18-4AEA-BCAA-13A7C6C04C04}"/>
                </a:ext>
              </a:extLst>
            </p:cNvPr>
            <p:cNvSpPr/>
            <p:nvPr/>
          </p:nvSpPr>
          <p:spPr>
            <a:xfrm>
              <a:off x="4609189" y="5129849"/>
              <a:ext cx="178676" cy="170795"/>
            </a:xfrm>
            <a:prstGeom prst="ellipse">
              <a:avLst/>
            </a:prstGeom>
            <a:noFill/>
            <a:ln w="28575">
              <a:solidFill>
                <a:srgbClr val="FFFF0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9EB85408-7CA6-44E5-AB5D-E559C4B1E7F7}"/>
                </a:ext>
              </a:extLst>
            </p:cNvPr>
            <p:cNvSpPr/>
            <p:nvPr/>
          </p:nvSpPr>
          <p:spPr>
            <a:xfrm>
              <a:off x="3930767" y="5568317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EE59508D-5CAB-4E7F-9D00-50A37D686E3A}"/>
                </a:ext>
              </a:extLst>
            </p:cNvPr>
            <p:cNvSpPr/>
            <p:nvPr/>
          </p:nvSpPr>
          <p:spPr>
            <a:xfrm>
              <a:off x="4342981" y="5547534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6D866D10-AD15-4F6A-9ABF-13BAD044528C}"/>
                </a:ext>
              </a:extLst>
            </p:cNvPr>
            <p:cNvSpPr/>
            <p:nvPr/>
          </p:nvSpPr>
          <p:spPr>
            <a:xfrm>
              <a:off x="5269778" y="5567123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橢圓 57">
              <a:extLst>
                <a:ext uri="{FF2B5EF4-FFF2-40B4-BE49-F238E27FC236}">
                  <a16:creationId xmlns:a16="http://schemas.microsoft.com/office/drawing/2014/main" id="{3ED57691-3154-4439-83D0-7158A7309C8F}"/>
                </a:ext>
              </a:extLst>
            </p:cNvPr>
            <p:cNvSpPr/>
            <p:nvPr/>
          </p:nvSpPr>
          <p:spPr>
            <a:xfrm>
              <a:off x="4997069" y="5209950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橢圓 58">
              <a:extLst>
                <a:ext uri="{FF2B5EF4-FFF2-40B4-BE49-F238E27FC236}">
                  <a16:creationId xmlns:a16="http://schemas.microsoft.com/office/drawing/2014/main" id="{B71CF14E-1D06-4D75-928B-131FD6A55859}"/>
                </a:ext>
              </a:extLst>
            </p:cNvPr>
            <p:cNvSpPr/>
            <p:nvPr/>
          </p:nvSpPr>
          <p:spPr>
            <a:xfrm>
              <a:off x="3808234" y="5342728"/>
              <a:ext cx="166685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A9431FD0-FB2B-4A49-9654-881A22393A81}"/>
              </a:ext>
            </a:extLst>
          </p:cNvPr>
          <p:cNvGrpSpPr>
            <a:grpSpLocks noChangeAspect="1"/>
          </p:cNvGrpSpPr>
          <p:nvPr/>
        </p:nvGrpSpPr>
        <p:grpSpPr>
          <a:xfrm>
            <a:off x="4024378" y="3106688"/>
            <a:ext cx="4985609" cy="2213735"/>
            <a:chOff x="8612973" y="3188823"/>
            <a:chExt cx="2917849" cy="1235642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FB1FD5BD-7803-48B9-B237-A6F2F9CE40D2}"/>
                </a:ext>
              </a:extLst>
            </p:cNvPr>
            <p:cNvSpPr/>
            <p:nvPr/>
          </p:nvSpPr>
          <p:spPr>
            <a:xfrm>
              <a:off x="9313222" y="3387835"/>
              <a:ext cx="2217600" cy="80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FCCC7870-30FE-48CA-96F9-1E07BBDEB7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5539" b="83949" l="27927" r="78987">
                          <a14:foregroundMark x1="50526" y1="56410" x2="51579" y2="62821"/>
                          <a14:foregroundMark x1="52632" y1="50000" x2="54737" y2="76923"/>
                          <a14:foregroundMark x1="50526" y1="75641" x2="53684" y2="69231"/>
                          <a14:foregroundMark x1="46316" y1="79487" x2="55789" y2="76923"/>
                          <a14:foregroundMark x1="48421" y1="83333" x2="54737" y2="79487"/>
                          <a14:foregroundMark x1="38947" y1="42308" x2="67368" y2="46154"/>
                          <a14:foregroundMark x1="51579" y1="48718" x2="61053" y2="48718"/>
                          <a14:foregroundMark x1="50526" y1="47436" x2="30526" y2="43590"/>
                        </a14:backgroundRemoval>
                      </a14:imgEffect>
                    </a14:imgLayer>
                  </a14:imgProps>
                </a:ext>
              </a:extLst>
            </a:blip>
            <a:srcRect l="21544" t="29488" r="14631" b="9999"/>
            <a:stretch/>
          </p:blipFill>
          <p:spPr>
            <a:xfrm>
              <a:off x="8612973" y="3974884"/>
              <a:ext cx="577538" cy="449581"/>
            </a:xfrm>
            <a:prstGeom prst="rect">
              <a:avLst/>
            </a:prstGeom>
          </p:spPr>
        </p:pic>
        <p:cxnSp>
          <p:nvCxnSpPr>
            <p:cNvPr id="64" name="直線接點 63">
              <a:extLst>
                <a:ext uri="{FF2B5EF4-FFF2-40B4-BE49-F238E27FC236}">
                  <a16:creationId xmlns:a16="http://schemas.microsoft.com/office/drawing/2014/main" id="{2C54BB09-12EE-4BA3-8D52-ED3F421C25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5420" y="3188823"/>
              <a:ext cx="386776" cy="96042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49583593-77D7-41DC-B56D-7B1E74C637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4684" y="3718124"/>
              <a:ext cx="2284214" cy="43112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3F6427E1-4C3F-4FFD-B16D-BC132EF37B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1289" y="3872343"/>
              <a:ext cx="365287" cy="27690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6B94D5F4-5E89-4203-9F9D-DB89BEF3C3A5}"/>
                </a:ext>
              </a:extLst>
            </p:cNvPr>
            <p:cNvCxnSpPr>
              <a:cxnSpLocks/>
              <a:stCxn id="63" idx="3"/>
            </p:cNvCxnSpPr>
            <p:nvPr/>
          </p:nvCxnSpPr>
          <p:spPr>
            <a:xfrm>
              <a:off x="9190511" y="4199675"/>
              <a:ext cx="2208387" cy="194129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F58306E8-58B1-4509-B7C5-12EB5CD48F94}"/>
              </a:ext>
            </a:extLst>
          </p:cNvPr>
          <p:cNvCxnSpPr>
            <a:cxnSpLocks/>
            <a:endCxn id="108" idx="3"/>
          </p:cNvCxnSpPr>
          <p:nvPr/>
        </p:nvCxnSpPr>
        <p:spPr>
          <a:xfrm flipV="1">
            <a:off x="4837961" y="3508514"/>
            <a:ext cx="2938286" cy="1300290"/>
          </a:xfrm>
          <a:prstGeom prst="line">
            <a:avLst/>
          </a:prstGeom>
          <a:ln w="285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1A6DE0C5-A82D-4DDA-9E12-7010635D2686}"/>
              </a:ext>
            </a:extLst>
          </p:cNvPr>
          <p:cNvSpPr txBox="1"/>
          <p:nvPr/>
        </p:nvSpPr>
        <p:spPr>
          <a:xfrm>
            <a:off x="531050" y="1015052"/>
            <a:ext cx="52880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random</a:t>
            </a:r>
            <a:r>
              <a:rPr lang="zh-TW" altLang="en-US" sz="3200" dirty="0"/>
              <a:t>取一組</a:t>
            </a:r>
            <a:r>
              <a:rPr lang="en-US" altLang="zh-TW" sz="3200" dirty="0"/>
              <a:t>match</a:t>
            </a:r>
            <a:r>
              <a:rPr lang="zh-TW" altLang="en-US" sz="3200" dirty="0"/>
              <a:t>做</a:t>
            </a:r>
            <a:r>
              <a:rPr lang="en-US" altLang="zh-TW" sz="3200" dirty="0" err="1"/>
              <a:t>epnp</a:t>
            </a:r>
            <a:endParaRPr lang="en-US" altLang="zh-TW" sz="3200" dirty="0"/>
          </a:p>
          <a:p>
            <a:r>
              <a:rPr lang="zh-TW" altLang="en-US" sz="3200" dirty="0"/>
              <a:t>得到</a:t>
            </a:r>
            <a:r>
              <a:rPr lang="en-US" altLang="zh-TW" sz="3200" dirty="0"/>
              <a:t>R1</a:t>
            </a:r>
            <a:r>
              <a:rPr lang="zh-TW" altLang="en-US" sz="3200" dirty="0"/>
              <a:t>、</a:t>
            </a:r>
            <a:r>
              <a:rPr lang="en-US" altLang="zh-TW" sz="3200" dirty="0"/>
              <a:t>t1</a:t>
            </a:r>
          </a:p>
        </p:txBody>
      </p:sp>
      <p:sp>
        <p:nvSpPr>
          <p:cNvPr id="33" name="標題 1">
            <a:extLst>
              <a:ext uri="{FF2B5EF4-FFF2-40B4-BE49-F238E27FC236}">
                <a16:creationId xmlns:a16="http://schemas.microsoft.com/office/drawing/2014/main" id="{008ACF59-7DBF-4BB7-B3CE-F4092E69E1FF}"/>
              </a:ext>
            </a:extLst>
          </p:cNvPr>
          <p:cNvSpPr txBox="1">
            <a:spLocks/>
          </p:cNvSpPr>
          <p:nvPr/>
        </p:nvSpPr>
        <p:spPr>
          <a:xfrm>
            <a:off x="360000" y="252000"/>
            <a:ext cx="2401129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/>
              <a:t>RANSAC :</a:t>
            </a:r>
            <a:endParaRPr lang="zh-TW" altLang="en-US" b="1" dirty="0"/>
          </a:p>
        </p:txBody>
      </p:sp>
      <p:pic>
        <p:nvPicPr>
          <p:cNvPr id="34" name="Picture 14">
            <a:extLst>
              <a:ext uri="{FF2B5EF4-FFF2-40B4-BE49-F238E27FC236}">
                <a16:creationId xmlns:a16="http://schemas.microsoft.com/office/drawing/2014/main" id="{0058029C-BD40-4D68-B538-AC041C7831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0" t="13713" r="38398" b="27487"/>
          <a:stretch/>
        </p:blipFill>
        <p:spPr bwMode="auto">
          <a:xfrm>
            <a:off x="-828699" y="2675357"/>
            <a:ext cx="4531685" cy="401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84507CDC-44E9-417C-95BE-F10136964E1A}"/>
              </a:ext>
            </a:extLst>
          </p:cNvPr>
          <p:cNvSpPr/>
          <p:nvPr/>
        </p:nvSpPr>
        <p:spPr>
          <a:xfrm>
            <a:off x="608006" y="5429250"/>
            <a:ext cx="1658274" cy="1176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192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5C1C1A37-F046-4FDD-8DFD-54E6BCDCD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65" t="18903" r="5968" b="1610"/>
          <a:stretch/>
        </p:blipFill>
        <p:spPr>
          <a:xfrm>
            <a:off x="4728644" y="2675357"/>
            <a:ext cx="5288045" cy="2927637"/>
          </a:xfrm>
          <a:prstGeom prst="rect">
            <a:avLst/>
          </a:prstGeom>
        </p:spPr>
      </p:pic>
      <p:grpSp>
        <p:nvGrpSpPr>
          <p:cNvPr id="197" name="群組 196">
            <a:extLst>
              <a:ext uri="{FF2B5EF4-FFF2-40B4-BE49-F238E27FC236}">
                <a16:creationId xmlns:a16="http://schemas.microsoft.com/office/drawing/2014/main" id="{FC5F8D18-B72C-4B91-8122-74BEA22DF167}"/>
              </a:ext>
            </a:extLst>
          </p:cNvPr>
          <p:cNvGrpSpPr/>
          <p:nvPr/>
        </p:nvGrpSpPr>
        <p:grpSpPr>
          <a:xfrm>
            <a:off x="4787963" y="2994238"/>
            <a:ext cx="4553325" cy="2435012"/>
            <a:chOff x="4787963" y="2994238"/>
            <a:chExt cx="4553325" cy="2435012"/>
          </a:xfrm>
        </p:grpSpPr>
        <p:sp>
          <p:nvSpPr>
            <p:cNvPr id="108" name="橢圓 107">
              <a:extLst>
                <a:ext uri="{FF2B5EF4-FFF2-40B4-BE49-F238E27FC236}">
                  <a16:creationId xmlns:a16="http://schemas.microsoft.com/office/drawing/2014/main" id="{140DDF10-870E-4CBB-987D-9019FD60AE1C}"/>
                </a:ext>
              </a:extLst>
            </p:cNvPr>
            <p:cNvSpPr/>
            <p:nvPr/>
          </p:nvSpPr>
          <p:spPr>
            <a:xfrm>
              <a:off x="7739982" y="3316550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橢圓 122">
              <a:extLst>
                <a:ext uri="{FF2B5EF4-FFF2-40B4-BE49-F238E27FC236}">
                  <a16:creationId xmlns:a16="http://schemas.microsoft.com/office/drawing/2014/main" id="{FC43A114-C631-4B5C-8BD8-37644333409B}"/>
                </a:ext>
              </a:extLst>
            </p:cNvPr>
            <p:cNvSpPr/>
            <p:nvPr/>
          </p:nvSpPr>
          <p:spPr>
            <a:xfrm>
              <a:off x="9093653" y="4411878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橢圓 123">
              <a:extLst>
                <a:ext uri="{FF2B5EF4-FFF2-40B4-BE49-F238E27FC236}">
                  <a16:creationId xmlns:a16="http://schemas.microsoft.com/office/drawing/2014/main" id="{C07EC308-AECF-408A-AC36-5EB1794E5859}"/>
                </a:ext>
              </a:extLst>
            </p:cNvPr>
            <p:cNvSpPr/>
            <p:nvPr/>
          </p:nvSpPr>
          <p:spPr>
            <a:xfrm>
              <a:off x="6197829" y="2994238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" name="橢圓 124">
              <a:extLst>
                <a:ext uri="{FF2B5EF4-FFF2-40B4-BE49-F238E27FC236}">
                  <a16:creationId xmlns:a16="http://schemas.microsoft.com/office/drawing/2014/main" id="{8776426F-436E-4F6B-8650-4E009EF5A9B2}"/>
                </a:ext>
              </a:extLst>
            </p:cNvPr>
            <p:cNvSpPr/>
            <p:nvPr/>
          </p:nvSpPr>
          <p:spPr>
            <a:xfrm>
              <a:off x="6895361" y="4316221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橢圓 125">
              <a:extLst>
                <a:ext uri="{FF2B5EF4-FFF2-40B4-BE49-F238E27FC236}">
                  <a16:creationId xmlns:a16="http://schemas.microsoft.com/office/drawing/2014/main" id="{00174961-1424-4E9E-9889-E0B44E597D9A}"/>
                </a:ext>
              </a:extLst>
            </p:cNvPr>
            <p:cNvSpPr/>
            <p:nvPr/>
          </p:nvSpPr>
          <p:spPr>
            <a:xfrm>
              <a:off x="8315463" y="4788315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橢圓 126">
              <a:extLst>
                <a:ext uri="{FF2B5EF4-FFF2-40B4-BE49-F238E27FC236}">
                  <a16:creationId xmlns:a16="http://schemas.microsoft.com/office/drawing/2014/main" id="{A5B34885-8766-4DEC-A43F-2A832279D982}"/>
                </a:ext>
              </a:extLst>
            </p:cNvPr>
            <p:cNvSpPr/>
            <p:nvPr/>
          </p:nvSpPr>
          <p:spPr>
            <a:xfrm>
              <a:off x="5506883" y="3871664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" name="橢圓 127">
              <a:extLst>
                <a:ext uri="{FF2B5EF4-FFF2-40B4-BE49-F238E27FC236}">
                  <a16:creationId xmlns:a16="http://schemas.microsoft.com/office/drawing/2014/main" id="{C4C94D7E-EF09-45CF-A153-C17B8FB0EA35}"/>
                </a:ext>
              </a:extLst>
            </p:cNvPr>
            <p:cNvSpPr/>
            <p:nvPr/>
          </p:nvSpPr>
          <p:spPr>
            <a:xfrm>
              <a:off x="6127050" y="4522937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9" name="橢圓 128">
              <a:extLst>
                <a:ext uri="{FF2B5EF4-FFF2-40B4-BE49-F238E27FC236}">
                  <a16:creationId xmlns:a16="http://schemas.microsoft.com/office/drawing/2014/main" id="{4AE54353-4F9B-4124-8031-5BC23B99698C}"/>
                </a:ext>
              </a:extLst>
            </p:cNvPr>
            <p:cNvSpPr/>
            <p:nvPr/>
          </p:nvSpPr>
          <p:spPr>
            <a:xfrm>
              <a:off x="8420994" y="3541449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92" name="直線接點 191">
              <a:extLst>
                <a:ext uri="{FF2B5EF4-FFF2-40B4-BE49-F238E27FC236}">
                  <a16:creationId xmlns:a16="http://schemas.microsoft.com/office/drawing/2014/main" id="{3215A82D-D9FD-4E6E-B291-A89B985783C7}"/>
                </a:ext>
              </a:extLst>
            </p:cNvPr>
            <p:cNvCxnSpPr>
              <a:cxnSpLocks/>
            </p:cNvCxnSpPr>
            <p:nvPr/>
          </p:nvCxnSpPr>
          <p:spPr>
            <a:xfrm>
              <a:off x="4787963" y="3272860"/>
              <a:ext cx="3311639" cy="9590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接點 193">
              <a:extLst>
                <a:ext uri="{FF2B5EF4-FFF2-40B4-BE49-F238E27FC236}">
                  <a16:creationId xmlns:a16="http://schemas.microsoft.com/office/drawing/2014/main" id="{CB14758C-151F-46C2-B237-9966C4E16EE8}"/>
                </a:ext>
              </a:extLst>
            </p:cNvPr>
            <p:cNvCxnSpPr>
              <a:cxnSpLocks/>
            </p:cNvCxnSpPr>
            <p:nvPr/>
          </p:nvCxnSpPr>
          <p:spPr>
            <a:xfrm>
              <a:off x="8089817" y="4231377"/>
              <a:ext cx="0" cy="11978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AB1007AC-C2D8-49B9-8642-6C3A1D077568}"/>
              </a:ext>
            </a:extLst>
          </p:cNvPr>
          <p:cNvGrpSpPr/>
          <p:nvPr/>
        </p:nvGrpSpPr>
        <p:grpSpPr>
          <a:xfrm>
            <a:off x="5563970" y="3544805"/>
            <a:ext cx="2781877" cy="1408872"/>
            <a:chOff x="3808234" y="5071732"/>
            <a:chExt cx="1640220" cy="793962"/>
          </a:xfrm>
        </p:grpSpPr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DE837122-89D6-4AD0-8963-320E85339123}"/>
                </a:ext>
              </a:extLst>
            </p:cNvPr>
            <p:cNvSpPr/>
            <p:nvPr/>
          </p:nvSpPr>
          <p:spPr>
            <a:xfrm>
              <a:off x="3891577" y="5071732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C3A4260B-77DF-4EA2-BD18-81614644D840}"/>
                </a:ext>
              </a:extLst>
            </p:cNvPr>
            <p:cNvSpPr/>
            <p:nvPr/>
          </p:nvSpPr>
          <p:spPr>
            <a:xfrm>
              <a:off x="4818393" y="5694899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B162FDF5-AA18-4AEA-BCAA-13A7C6C04C04}"/>
                </a:ext>
              </a:extLst>
            </p:cNvPr>
            <p:cNvSpPr/>
            <p:nvPr/>
          </p:nvSpPr>
          <p:spPr>
            <a:xfrm>
              <a:off x="4609189" y="5129849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9EB85408-7CA6-44E5-AB5D-E559C4B1E7F7}"/>
                </a:ext>
              </a:extLst>
            </p:cNvPr>
            <p:cNvSpPr/>
            <p:nvPr/>
          </p:nvSpPr>
          <p:spPr>
            <a:xfrm>
              <a:off x="3930767" y="5568317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EE59508D-5CAB-4E7F-9D00-50A37D686E3A}"/>
                </a:ext>
              </a:extLst>
            </p:cNvPr>
            <p:cNvSpPr/>
            <p:nvPr/>
          </p:nvSpPr>
          <p:spPr>
            <a:xfrm>
              <a:off x="4342981" y="5547534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6D866D10-AD15-4F6A-9ABF-13BAD044528C}"/>
                </a:ext>
              </a:extLst>
            </p:cNvPr>
            <p:cNvSpPr/>
            <p:nvPr/>
          </p:nvSpPr>
          <p:spPr>
            <a:xfrm>
              <a:off x="5269778" y="5567123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橢圓 57">
              <a:extLst>
                <a:ext uri="{FF2B5EF4-FFF2-40B4-BE49-F238E27FC236}">
                  <a16:creationId xmlns:a16="http://schemas.microsoft.com/office/drawing/2014/main" id="{3ED57691-3154-4439-83D0-7158A7309C8F}"/>
                </a:ext>
              </a:extLst>
            </p:cNvPr>
            <p:cNvSpPr/>
            <p:nvPr/>
          </p:nvSpPr>
          <p:spPr>
            <a:xfrm>
              <a:off x="4997069" y="5209950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橢圓 58">
              <a:extLst>
                <a:ext uri="{FF2B5EF4-FFF2-40B4-BE49-F238E27FC236}">
                  <a16:creationId xmlns:a16="http://schemas.microsoft.com/office/drawing/2014/main" id="{B71CF14E-1D06-4D75-928B-131FD6A55859}"/>
                </a:ext>
              </a:extLst>
            </p:cNvPr>
            <p:cNvSpPr/>
            <p:nvPr/>
          </p:nvSpPr>
          <p:spPr>
            <a:xfrm>
              <a:off x="3808234" y="5342728"/>
              <a:ext cx="166685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A9431FD0-FB2B-4A49-9654-881A22393A81}"/>
              </a:ext>
            </a:extLst>
          </p:cNvPr>
          <p:cNvGrpSpPr>
            <a:grpSpLocks noChangeAspect="1"/>
          </p:cNvGrpSpPr>
          <p:nvPr/>
        </p:nvGrpSpPr>
        <p:grpSpPr>
          <a:xfrm>
            <a:off x="4024378" y="3106688"/>
            <a:ext cx="4985609" cy="2213735"/>
            <a:chOff x="8612973" y="3188823"/>
            <a:chExt cx="2917849" cy="1235642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FB1FD5BD-7803-48B9-B237-A6F2F9CE40D2}"/>
                </a:ext>
              </a:extLst>
            </p:cNvPr>
            <p:cNvSpPr/>
            <p:nvPr/>
          </p:nvSpPr>
          <p:spPr>
            <a:xfrm>
              <a:off x="9313222" y="3387835"/>
              <a:ext cx="2217600" cy="80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FCCC7870-30FE-48CA-96F9-1E07BBDEB7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5539" b="83949" l="27927" r="78987">
                          <a14:foregroundMark x1="50526" y1="56410" x2="51579" y2="62821"/>
                          <a14:foregroundMark x1="52632" y1="50000" x2="54737" y2="76923"/>
                          <a14:foregroundMark x1="50526" y1="75641" x2="53684" y2="69231"/>
                          <a14:foregroundMark x1="46316" y1="79487" x2="55789" y2="76923"/>
                          <a14:foregroundMark x1="48421" y1="83333" x2="54737" y2="79487"/>
                          <a14:foregroundMark x1="38947" y1="42308" x2="67368" y2="46154"/>
                          <a14:foregroundMark x1="51579" y1="48718" x2="61053" y2="48718"/>
                          <a14:foregroundMark x1="50526" y1="47436" x2="30526" y2="43590"/>
                        </a14:backgroundRemoval>
                      </a14:imgEffect>
                    </a14:imgLayer>
                  </a14:imgProps>
                </a:ext>
              </a:extLst>
            </a:blip>
            <a:srcRect l="21544" t="29488" r="14631" b="9999"/>
            <a:stretch/>
          </p:blipFill>
          <p:spPr>
            <a:xfrm>
              <a:off x="8612973" y="3974884"/>
              <a:ext cx="577538" cy="449581"/>
            </a:xfrm>
            <a:prstGeom prst="rect">
              <a:avLst/>
            </a:prstGeom>
          </p:spPr>
        </p:pic>
        <p:cxnSp>
          <p:nvCxnSpPr>
            <p:cNvPr id="64" name="直線接點 63">
              <a:extLst>
                <a:ext uri="{FF2B5EF4-FFF2-40B4-BE49-F238E27FC236}">
                  <a16:creationId xmlns:a16="http://schemas.microsoft.com/office/drawing/2014/main" id="{2C54BB09-12EE-4BA3-8D52-ED3F421C25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5420" y="3188823"/>
              <a:ext cx="386776" cy="96042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49583593-77D7-41DC-B56D-7B1E74C637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4684" y="3718124"/>
              <a:ext cx="2284214" cy="43112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3F6427E1-4C3F-4FFD-B16D-BC132EF37B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1289" y="3872343"/>
              <a:ext cx="365287" cy="27690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6B94D5F4-5E89-4203-9F9D-DB89BEF3C3A5}"/>
                </a:ext>
              </a:extLst>
            </p:cNvPr>
            <p:cNvCxnSpPr>
              <a:cxnSpLocks/>
              <a:stCxn id="63" idx="3"/>
            </p:cNvCxnSpPr>
            <p:nvPr/>
          </p:nvCxnSpPr>
          <p:spPr>
            <a:xfrm>
              <a:off x="9190511" y="4199675"/>
              <a:ext cx="2208387" cy="194129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F58306E8-58B1-4509-B7C5-12EB5CD48F94}"/>
              </a:ext>
            </a:extLst>
          </p:cNvPr>
          <p:cNvCxnSpPr>
            <a:cxnSpLocks/>
            <a:endCxn id="124" idx="3"/>
          </p:cNvCxnSpPr>
          <p:nvPr/>
        </p:nvCxnSpPr>
        <p:spPr>
          <a:xfrm flipV="1">
            <a:off x="4837961" y="3186202"/>
            <a:ext cx="1396133" cy="1622602"/>
          </a:xfrm>
          <a:prstGeom prst="line">
            <a:avLst/>
          </a:prstGeom>
          <a:ln w="285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1A6DE0C5-A82D-4DDA-9E12-7010635D2686}"/>
              </a:ext>
            </a:extLst>
          </p:cNvPr>
          <p:cNvSpPr txBox="1"/>
          <p:nvPr/>
        </p:nvSpPr>
        <p:spPr>
          <a:xfrm>
            <a:off x="531050" y="1015052"/>
            <a:ext cx="49758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/>
              <a:t>用得到的</a:t>
            </a:r>
            <a:r>
              <a:rPr lang="en-US" altLang="zh-TW" sz="3200" dirty="0"/>
              <a:t>R1</a:t>
            </a:r>
            <a:r>
              <a:rPr lang="zh-TW" altLang="en-US" sz="3200" dirty="0"/>
              <a:t>、</a:t>
            </a:r>
            <a:r>
              <a:rPr lang="en-US" altLang="zh-TW" sz="3200" dirty="0"/>
              <a:t>t1</a:t>
            </a:r>
          </a:p>
          <a:p>
            <a:r>
              <a:rPr lang="zh-TW" altLang="en-US" sz="3200" dirty="0"/>
              <a:t>對其他</a:t>
            </a:r>
            <a:r>
              <a:rPr lang="en-US" altLang="zh-TW" sz="3200" dirty="0"/>
              <a:t>object points</a:t>
            </a:r>
            <a:r>
              <a:rPr lang="zh-TW" altLang="en-US" sz="3200" dirty="0"/>
              <a:t>做投影</a:t>
            </a:r>
            <a:endParaRPr lang="en-US" altLang="zh-TW" sz="32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A65A2B79-D94C-4BFD-B59E-20D31BA392B5}"/>
              </a:ext>
            </a:extLst>
          </p:cNvPr>
          <p:cNvSpPr/>
          <p:nvPr/>
        </p:nvSpPr>
        <p:spPr>
          <a:xfrm>
            <a:off x="5620270" y="3486997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標題 1">
            <a:extLst>
              <a:ext uri="{FF2B5EF4-FFF2-40B4-BE49-F238E27FC236}">
                <a16:creationId xmlns:a16="http://schemas.microsoft.com/office/drawing/2014/main" id="{F32C4DA3-C872-426D-91E8-40F77AFC95DF}"/>
              </a:ext>
            </a:extLst>
          </p:cNvPr>
          <p:cNvSpPr txBox="1">
            <a:spLocks/>
          </p:cNvSpPr>
          <p:nvPr/>
        </p:nvSpPr>
        <p:spPr>
          <a:xfrm>
            <a:off x="360000" y="252000"/>
            <a:ext cx="2401129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/>
              <a:t>RANSAC :</a:t>
            </a:r>
            <a:endParaRPr lang="zh-TW" altLang="en-US" b="1" dirty="0"/>
          </a:p>
        </p:txBody>
      </p:sp>
      <p:pic>
        <p:nvPicPr>
          <p:cNvPr id="37" name="Picture 14">
            <a:extLst>
              <a:ext uri="{FF2B5EF4-FFF2-40B4-BE49-F238E27FC236}">
                <a16:creationId xmlns:a16="http://schemas.microsoft.com/office/drawing/2014/main" id="{4F323AC2-7EB6-47AB-909E-0256893AE4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0" t="13713" r="38398" b="27487"/>
          <a:stretch/>
        </p:blipFill>
        <p:spPr bwMode="auto">
          <a:xfrm>
            <a:off x="-828699" y="2675357"/>
            <a:ext cx="4531685" cy="401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2663743F-9747-4B8C-8EB3-DD03FA28EB7A}"/>
              </a:ext>
            </a:extLst>
          </p:cNvPr>
          <p:cNvSpPr/>
          <p:nvPr/>
        </p:nvSpPr>
        <p:spPr>
          <a:xfrm>
            <a:off x="608006" y="5429250"/>
            <a:ext cx="1658274" cy="1176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64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5C1C1A37-F046-4FDD-8DFD-54E6BCDCD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65" t="18903" r="5968" b="1610"/>
          <a:stretch/>
        </p:blipFill>
        <p:spPr>
          <a:xfrm>
            <a:off x="4728644" y="2675357"/>
            <a:ext cx="5288045" cy="2927637"/>
          </a:xfrm>
          <a:prstGeom prst="rect">
            <a:avLst/>
          </a:prstGeom>
        </p:spPr>
      </p:pic>
      <p:grpSp>
        <p:nvGrpSpPr>
          <p:cNvPr id="197" name="群組 196">
            <a:extLst>
              <a:ext uri="{FF2B5EF4-FFF2-40B4-BE49-F238E27FC236}">
                <a16:creationId xmlns:a16="http://schemas.microsoft.com/office/drawing/2014/main" id="{FC5F8D18-B72C-4B91-8122-74BEA22DF167}"/>
              </a:ext>
            </a:extLst>
          </p:cNvPr>
          <p:cNvGrpSpPr/>
          <p:nvPr/>
        </p:nvGrpSpPr>
        <p:grpSpPr>
          <a:xfrm>
            <a:off x="4787963" y="2994238"/>
            <a:ext cx="4553325" cy="2435012"/>
            <a:chOff x="4787963" y="2994238"/>
            <a:chExt cx="4553325" cy="2435012"/>
          </a:xfrm>
        </p:grpSpPr>
        <p:sp>
          <p:nvSpPr>
            <p:cNvPr id="108" name="橢圓 107">
              <a:extLst>
                <a:ext uri="{FF2B5EF4-FFF2-40B4-BE49-F238E27FC236}">
                  <a16:creationId xmlns:a16="http://schemas.microsoft.com/office/drawing/2014/main" id="{140DDF10-870E-4CBB-987D-9019FD60AE1C}"/>
                </a:ext>
              </a:extLst>
            </p:cNvPr>
            <p:cNvSpPr/>
            <p:nvPr/>
          </p:nvSpPr>
          <p:spPr>
            <a:xfrm>
              <a:off x="7739982" y="3316550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橢圓 122">
              <a:extLst>
                <a:ext uri="{FF2B5EF4-FFF2-40B4-BE49-F238E27FC236}">
                  <a16:creationId xmlns:a16="http://schemas.microsoft.com/office/drawing/2014/main" id="{FC43A114-C631-4B5C-8BD8-37644333409B}"/>
                </a:ext>
              </a:extLst>
            </p:cNvPr>
            <p:cNvSpPr/>
            <p:nvPr/>
          </p:nvSpPr>
          <p:spPr>
            <a:xfrm>
              <a:off x="9093653" y="4411878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橢圓 123">
              <a:extLst>
                <a:ext uri="{FF2B5EF4-FFF2-40B4-BE49-F238E27FC236}">
                  <a16:creationId xmlns:a16="http://schemas.microsoft.com/office/drawing/2014/main" id="{C07EC308-AECF-408A-AC36-5EB1794E5859}"/>
                </a:ext>
              </a:extLst>
            </p:cNvPr>
            <p:cNvSpPr/>
            <p:nvPr/>
          </p:nvSpPr>
          <p:spPr>
            <a:xfrm>
              <a:off x="6197829" y="2994238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" name="橢圓 124">
              <a:extLst>
                <a:ext uri="{FF2B5EF4-FFF2-40B4-BE49-F238E27FC236}">
                  <a16:creationId xmlns:a16="http://schemas.microsoft.com/office/drawing/2014/main" id="{8776426F-436E-4F6B-8650-4E009EF5A9B2}"/>
                </a:ext>
              </a:extLst>
            </p:cNvPr>
            <p:cNvSpPr/>
            <p:nvPr/>
          </p:nvSpPr>
          <p:spPr>
            <a:xfrm>
              <a:off x="6895361" y="4316221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橢圓 125">
              <a:extLst>
                <a:ext uri="{FF2B5EF4-FFF2-40B4-BE49-F238E27FC236}">
                  <a16:creationId xmlns:a16="http://schemas.microsoft.com/office/drawing/2014/main" id="{00174961-1424-4E9E-9889-E0B44E597D9A}"/>
                </a:ext>
              </a:extLst>
            </p:cNvPr>
            <p:cNvSpPr/>
            <p:nvPr/>
          </p:nvSpPr>
          <p:spPr>
            <a:xfrm>
              <a:off x="8315463" y="4788315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橢圓 126">
              <a:extLst>
                <a:ext uri="{FF2B5EF4-FFF2-40B4-BE49-F238E27FC236}">
                  <a16:creationId xmlns:a16="http://schemas.microsoft.com/office/drawing/2014/main" id="{A5B34885-8766-4DEC-A43F-2A832279D982}"/>
                </a:ext>
              </a:extLst>
            </p:cNvPr>
            <p:cNvSpPr/>
            <p:nvPr/>
          </p:nvSpPr>
          <p:spPr>
            <a:xfrm>
              <a:off x="5506883" y="3871664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" name="橢圓 127">
              <a:extLst>
                <a:ext uri="{FF2B5EF4-FFF2-40B4-BE49-F238E27FC236}">
                  <a16:creationId xmlns:a16="http://schemas.microsoft.com/office/drawing/2014/main" id="{C4C94D7E-EF09-45CF-A153-C17B8FB0EA35}"/>
                </a:ext>
              </a:extLst>
            </p:cNvPr>
            <p:cNvSpPr/>
            <p:nvPr/>
          </p:nvSpPr>
          <p:spPr>
            <a:xfrm>
              <a:off x="6127050" y="4522937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9" name="橢圓 128">
              <a:extLst>
                <a:ext uri="{FF2B5EF4-FFF2-40B4-BE49-F238E27FC236}">
                  <a16:creationId xmlns:a16="http://schemas.microsoft.com/office/drawing/2014/main" id="{4AE54353-4F9B-4124-8031-5BC23B99698C}"/>
                </a:ext>
              </a:extLst>
            </p:cNvPr>
            <p:cNvSpPr/>
            <p:nvPr/>
          </p:nvSpPr>
          <p:spPr>
            <a:xfrm>
              <a:off x="8420994" y="3541449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92" name="直線接點 191">
              <a:extLst>
                <a:ext uri="{FF2B5EF4-FFF2-40B4-BE49-F238E27FC236}">
                  <a16:creationId xmlns:a16="http://schemas.microsoft.com/office/drawing/2014/main" id="{3215A82D-D9FD-4E6E-B291-A89B985783C7}"/>
                </a:ext>
              </a:extLst>
            </p:cNvPr>
            <p:cNvCxnSpPr>
              <a:cxnSpLocks/>
            </p:cNvCxnSpPr>
            <p:nvPr/>
          </p:nvCxnSpPr>
          <p:spPr>
            <a:xfrm>
              <a:off x="4787963" y="3272860"/>
              <a:ext cx="3311639" cy="9590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接點 193">
              <a:extLst>
                <a:ext uri="{FF2B5EF4-FFF2-40B4-BE49-F238E27FC236}">
                  <a16:creationId xmlns:a16="http://schemas.microsoft.com/office/drawing/2014/main" id="{CB14758C-151F-46C2-B237-9966C4E16EE8}"/>
                </a:ext>
              </a:extLst>
            </p:cNvPr>
            <p:cNvCxnSpPr>
              <a:cxnSpLocks/>
            </p:cNvCxnSpPr>
            <p:nvPr/>
          </p:nvCxnSpPr>
          <p:spPr>
            <a:xfrm>
              <a:off x="8089817" y="4231377"/>
              <a:ext cx="0" cy="11978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AB1007AC-C2D8-49B9-8642-6C3A1D077568}"/>
              </a:ext>
            </a:extLst>
          </p:cNvPr>
          <p:cNvGrpSpPr/>
          <p:nvPr/>
        </p:nvGrpSpPr>
        <p:grpSpPr>
          <a:xfrm>
            <a:off x="5563970" y="3544805"/>
            <a:ext cx="2781877" cy="1408872"/>
            <a:chOff x="3808234" y="5071732"/>
            <a:chExt cx="1640220" cy="793962"/>
          </a:xfrm>
        </p:grpSpPr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DE837122-89D6-4AD0-8963-320E85339123}"/>
                </a:ext>
              </a:extLst>
            </p:cNvPr>
            <p:cNvSpPr/>
            <p:nvPr/>
          </p:nvSpPr>
          <p:spPr>
            <a:xfrm>
              <a:off x="3891577" y="5071732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C3A4260B-77DF-4EA2-BD18-81614644D840}"/>
                </a:ext>
              </a:extLst>
            </p:cNvPr>
            <p:cNvSpPr/>
            <p:nvPr/>
          </p:nvSpPr>
          <p:spPr>
            <a:xfrm>
              <a:off x="4818393" y="5694899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B162FDF5-AA18-4AEA-BCAA-13A7C6C04C04}"/>
                </a:ext>
              </a:extLst>
            </p:cNvPr>
            <p:cNvSpPr/>
            <p:nvPr/>
          </p:nvSpPr>
          <p:spPr>
            <a:xfrm>
              <a:off x="4609189" y="5129849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9EB85408-7CA6-44E5-AB5D-E559C4B1E7F7}"/>
                </a:ext>
              </a:extLst>
            </p:cNvPr>
            <p:cNvSpPr/>
            <p:nvPr/>
          </p:nvSpPr>
          <p:spPr>
            <a:xfrm>
              <a:off x="3930767" y="5568317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EE59508D-5CAB-4E7F-9D00-50A37D686E3A}"/>
                </a:ext>
              </a:extLst>
            </p:cNvPr>
            <p:cNvSpPr/>
            <p:nvPr/>
          </p:nvSpPr>
          <p:spPr>
            <a:xfrm>
              <a:off x="4342981" y="5547534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6D866D10-AD15-4F6A-9ABF-13BAD044528C}"/>
                </a:ext>
              </a:extLst>
            </p:cNvPr>
            <p:cNvSpPr/>
            <p:nvPr/>
          </p:nvSpPr>
          <p:spPr>
            <a:xfrm>
              <a:off x="5269778" y="5567123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橢圓 57">
              <a:extLst>
                <a:ext uri="{FF2B5EF4-FFF2-40B4-BE49-F238E27FC236}">
                  <a16:creationId xmlns:a16="http://schemas.microsoft.com/office/drawing/2014/main" id="{3ED57691-3154-4439-83D0-7158A7309C8F}"/>
                </a:ext>
              </a:extLst>
            </p:cNvPr>
            <p:cNvSpPr/>
            <p:nvPr/>
          </p:nvSpPr>
          <p:spPr>
            <a:xfrm>
              <a:off x="4997069" y="5209950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橢圓 58">
              <a:extLst>
                <a:ext uri="{FF2B5EF4-FFF2-40B4-BE49-F238E27FC236}">
                  <a16:creationId xmlns:a16="http://schemas.microsoft.com/office/drawing/2014/main" id="{B71CF14E-1D06-4D75-928B-131FD6A55859}"/>
                </a:ext>
              </a:extLst>
            </p:cNvPr>
            <p:cNvSpPr/>
            <p:nvPr/>
          </p:nvSpPr>
          <p:spPr>
            <a:xfrm>
              <a:off x="3808234" y="5342728"/>
              <a:ext cx="166685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A9431FD0-FB2B-4A49-9654-881A22393A81}"/>
              </a:ext>
            </a:extLst>
          </p:cNvPr>
          <p:cNvGrpSpPr>
            <a:grpSpLocks noChangeAspect="1"/>
          </p:cNvGrpSpPr>
          <p:nvPr/>
        </p:nvGrpSpPr>
        <p:grpSpPr>
          <a:xfrm>
            <a:off x="4024378" y="3106688"/>
            <a:ext cx="4985609" cy="2213735"/>
            <a:chOff x="8612973" y="3188823"/>
            <a:chExt cx="2917849" cy="1235642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FB1FD5BD-7803-48B9-B237-A6F2F9CE40D2}"/>
                </a:ext>
              </a:extLst>
            </p:cNvPr>
            <p:cNvSpPr/>
            <p:nvPr/>
          </p:nvSpPr>
          <p:spPr>
            <a:xfrm>
              <a:off x="9313222" y="3387835"/>
              <a:ext cx="2217600" cy="80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FCCC7870-30FE-48CA-96F9-1E07BBDEB7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5539" b="83949" l="27927" r="78987">
                          <a14:foregroundMark x1="50526" y1="56410" x2="51579" y2="62821"/>
                          <a14:foregroundMark x1="52632" y1="50000" x2="54737" y2="76923"/>
                          <a14:foregroundMark x1="50526" y1="75641" x2="53684" y2="69231"/>
                          <a14:foregroundMark x1="46316" y1="79487" x2="55789" y2="76923"/>
                          <a14:foregroundMark x1="48421" y1="83333" x2="54737" y2="79487"/>
                          <a14:foregroundMark x1="38947" y1="42308" x2="67368" y2="46154"/>
                          <a14:foregroundMark x1="51579" y1="48718" x2="61053" y2="48718"/>
                          <a14:foregroundMark x1="50526" y1="47436" x2="30526" y2="43590"/>
                        </a14:backgroundRemoval>
                      </a14:imgEffect>
                    </a14:imgLayer>
                  </a14:imgProps>
                </a:ext>
              </a:extLst>
            </a:blip>
            <a:srcRect l="21544" t="29488" r="14631" b="9999"/>
            <a:stretch/>
          </p:blipFill>
          <p:spPr>
            <a:xfrm>
              <a:off x="8612973" y="3974884"/>
              <a:ext cx="577538" cy="449581"/>
            </a:xfrm>
            <a:prstGeom prst="rect">
              <a:avLst/>
            </a:prstGeom>
          </p:spPr>
        </p:pic>
        <p:cxnSp>
          <p:nvCxnSpPr>
            <p:cNvPr id="64" name="直線接點 63">
              <a:extLst>
                <a:ext uri="{FF2B5EF4-FFF2-40B4-BE49-F238E27FC236}">
                  <a16:creationId xmlns:a16="http://schemas.microsoft.com/office/drawing/2014/main" id="{2C54BB09-12EE-4BA3-8D52-ED3F421C25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5420" y="3188823"/>
              <a:ext cx="386776" cy="96042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49583593-77D7-41DC-B56D-7B1E74C637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4684" y="3718124"/>
              <a:ext cx="2284214" cy="43112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3F6427E1-4C3F-4FFD-B16D-BC132EF37B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1289" y="3872343"/>
              <a:ext cx="365287" cy="27690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6B94D5F4-5E89-4203-9F9D-DB89BEF3C3A5}"/>
                </a:ext>
              </a:extLst>
            </p:cNvPr>
            <p:cNvCxnSpPr>
              <a:cxnSpLocks/>
              <a:stCxn id="63" idx="3"/>
            </p:cNvCxnSpPr>
            <p:nvPr/>
          </p:nvCxnSpPr>
          <p:spPr>
            <a:xfrm>
              <a:off x="9190511" y="4199675"/>
              <a:ext cx="2208387" cy="194129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F58306E8-58B1-4509-B7C5-12EB5CD48F94}"/>
              </a:ext>
            </a:extLst>
          </p:cNvPr>
          <p:cNvCxnSpPr>
            <a:cxnSpLocks/>
            <a:endCxn id="128" idx="2"/>
          </p:cNvCxnSpPr>
          <p:nvPr/>
        </p:nvCxnSpPr>
        <p:spPr>
          <a:xfrm flipV="1">
            <a:off x="4837961" y="4635387"/>
            <a:ext cx="1289089" cy="173418"/>
          </a:xfrm>
          <a:prstGeom prst="line">
            <a:avLst/>
          </a:prstGeom>
          <a:ln w="285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橢圓 33">
            <a:extLst>
              <a:ext uri="{FF2B5EF4-FFF2-40B4-BE49-F238E27FC236}">
                <a16:creationId xmlns:a16="http://schemas.microsoft.com/office/drawing/2014/main" id="{A65A2B79-D94C-4BFD-B59E-20D31BA392B5}"/>
              </a:ext>
            </a:extLst>
          </p:cNvPr>
          <p:cNvSpPr/>
          <p:nvPr/>
        </p:nvSpPr>
        <p:spPr>
          <a:xfrm>
            <a:off x="5620270" y="3486997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DA8FD9B3-9F2F-4A1E-91EB-BD101EAFD3D2}"/>
              </a:ext>
            </a:extLst>
          </p:cNvPr>
          <p:cNvSpPr/>
          <p:nvPr/>
        </p:nvSpPr>
        <p:spPr>
          <a:xfrm>
            <a:off x="5348357" y="3933001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759268B4-78A6-4FD1-9146-DC0ED5B72ECD}"/>
              </a:ext>
            </a:extLst>
          </p:cNvPr>
          <p:cNvSpPr/>
          <p:nvPr/>
        </p:nvSpPr>
        <p:spPr>
          <a:xfrm>
            <a:off x="5891863" y="4444764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7ACC73D-A7C5-4829-8237-73AD1161CADB}"/>
              </a:ext>
            </a:extLst>
          </p:cNvPr>
          <p:cNvSpPr txBox="1"/>
          <p:nvPr/>
        </p:nvSpPr>
        <p:spPr>
          <a:xfrm>
            <a:off x="531050" y="1015052"/>
            <a:ext cx="49758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/>
              <a:t>用得到的</a:t>
            </a:r>
            <a:r>
              <a:rPr lang="en-US" altLang="zh-TW" sz="3200" dirty="0"/>
              <a:t>R1</a:t>
            </a:r>
            <a:r>
              <a:rPr lang="zh-TW" altLang="en-US" sz="3200" dirty="0"/>
              <a:t>、</a:t>
            </a:r>
            <a:r>
              <a:rPr lang="en-US" altLang="zh-TW" sz="3200" dirty="0"/>
              <a:t>t1</a:t>
            </a:r>
          </a:p>
          <a:p>
            <a:r>
              <a:rPr lang="zh-TW" altLang="en-US" sz="3200" dirty="0"/>
              <a:t>對其他</a:t>
            </a:r>
            <a:r>
              <a:rPr lang="en-US" altLang="zh-TW" sz="3200" dirty="0"/>
              <a:t>object points</a:t>
            </a:r>
            <a:r>
              <a:rPr lang="zh-TW" altLang="en-US" sz="3200" dirty="0"/>
              <a:t>做投影</a:t>
            </a:r>
            <a:endParaRPr lang="en-US" altLang="zh-TW" sz="3200" dirty="0"/>
          </a:p>
        </p:txBody>
      </p:sp>
      <p:sp>
        <p:nvSpPr>
          <p:cNvPr id="39" name="標題 1">
            <a:extLst>
              <a:ext uri="{FF2B5EF4-FFF2-40B4-BE49-F238E27FC236}">
                <a16:creationId xmlns:a16="http://schemas.microsoft.com/office/drawing/2014/main" id="{9D90E5B1-6538-441B-B097-23B8AE5A371C}"/>
              </a:ext>
            </a:extLst>
          </p:cNvPr>
          <p:cNvSpPr txBox="1">
            <a:spLocks/>
          </p:cNvSpPr>
          <p:nvPr/>
        </p:nvSpPr>
        <p:spPr>
          <a:xfrm>
            <a:off x="360000" y="252000"/>
            <a:ext cx="2401129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/>
              <a:t>RANSAC :</a:t>
            </a:r>
            <a:endParaRPr lang="zh-TW" altLang="en-US" b="1" dirty="0"/>
          </a:p>
        </p:txBody>
      </p:sp>
      <p:pic>
        <p:nvPicPr>
          <p:cNvPr id="40" name="Picture 14">
            <a:extLst>
              <a:ext uri="{FF2B5EF4-FFF2-40B4-BE49-F238E27FC236}">
                <a16:creationId xmlns:a16="http://schemas.microsoft.com/office/drawing/2014/main" id="{162081D2-75AB-4DD2-AB2B-FA810DF322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0" t="13713" r="38398" b="27487"/>
          <a:stretch/>
        </p:blipFill>
        <p:spPr bwMode="auto">
          <a:xfrm>
            <a:off x="-828699" y="2675357"/>
            <a:ext cx="4531685" cy="401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19D4EF70-DF79-4E42-B2C7-480A693C6A74}"/>
              </a:ext>
            </a:extLst>
          </p:cNvPr>
          <p:cNvSpPr/>
          <p:nvPr/>
        </p:nvSpPr>
        <p:spPr>
          <a:xfrm>
            <a:off x="608006" y="5429250"/>
            <a:ext cx="1658274" cy="1176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51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5C1C1A37-F046-4FDD-8DFD-54E6BCDCD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65" t="18903" r="5968" b="1610"/>
          <a:stretch/>
        </p:blipFill>
        <p:spPr>
          <a:xfrm>
            <a:off x="4728644" y="2675357"/>
            <a:ext cx="5288045" cy="2927637"/>
          </a:xfrm>
          <a:prstGeom prst="rect">
            <a:avLst/>
          </a:prstGeom>
        </p:spPr>
      </p:pic>
      <p:grpSp>
        <p:nvGrpSpPr>
          <p:cNvPr id="197" name="群組 196">
            <a:extLst>
              <a:ext uri="{FF2B5EF4-FFF2-40B4-BE49-F238E27FC236}">
                <a16:creationId xmlns:a16="http://schemas.microsoft.com/office/drawing/2014/main" id="{FC5F8D18-B72C-4B91-8122-74BEA22DF167}"/>
              </a:ext>
            </a:extLst>
          </p:cNvPr>
          <p:cNvGrpSpPr/>
          <p:nvPr/>
        </p:nvGrpSpPr>
        <p:grpSpPr>
          <a:xfrm>
            <a:off x="4787963" y="2994238"/>
            <a:ext cx="4553325" cy="2435012"/>
            <a:chOff x="4787963" y="2994238"/>
            <a:chExt cx="4553325" cy="2435012"/>
          </a:xfrm>
        </p:grpSpPr>
        <p:sp>
          <p:nvSpPr>
            <p:cNvPr id="108" name="橢圓 107">
              <a:extLst>
                <a:ext uri="{FF2B5EF4-FFF2-40B4-BE49-F238E27FC236}">
                  <a16:creationId xmlns:a16="http://schemas.microsoft.com/office/drawing/2014/main" id="{140DDF10-870E-4CBB-987D-9019FD60AE1C}"/>
                </a:ext>
              </a:extLst>
            </p:cNvPr>
            <p:cNvSpPr/>
            <p:nvPr/>
          </p:nvSpPr>
          <p:spPr>
            <a:xfrm>
              <a:off x="7739982" y="3316550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橢圓 122">
              <a:extLst>
                <a:ext uri="{FF2B5EF4-FFF2-40B4-BE49-F238E27FC236}">
                  <a16:creationId xmlns:a16="http://schemas.microsoft.com/office/drawing/2014/main" id="{FC43A114-C631-4B5C-8BD8-37644333409B}"/>
                </a:ext>
              </a:extLst>
            </p:cNvPr>
            <p:cNvSpPr/>
            <p:nvPr/>
          </p:nvSpPr>
          <p:spPr>
            <a:xfrm>
              <a:off x="9093653" y="4411878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橢圓 123">
              <a:extLst>
                <a:ext uri="{FF2B5EF4-FFF2-40B4-BE49-F238E27FC236}">
                  <a16:creationId xmlns:a16="http://schemas.microsoft.com/office/drawing/2014/main" id="{C07EC308-AECF-408A-AC36-5EB1794E5859}"/>
                </a:ext>
              </a:extLst>
            </p:cNvPr>
            <p:cNvSpPr/>
            <p:nvPr/>
          </p:nvSpPr>
          <p:spPr>
            <a:xfrm>
              <a:off x="6197829" y="2994238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" name="橢圓 124">
              <a:extLst>
                <a:ext uri="{FF2B5EF4-FFF2-40B4-BE49-F238E27FC236}">
                  <a16:creationId xmlns:a16="http://schemas.microsoft.com/office/drawing/2014/main" id="{8776426F-436E-4F6B-8650-4E009EF5A9B2}"/>
                </a:ext>
              </a:extLst>
            </p:cNvPr>
            <p:cNvSpPr/>
            <p:nvPr/>
          </p:nvSpPr>
          <p:spPr>
            <a:xfrm>
              <a:off x="6895361" y="4316221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橢圓 125">
              <a:extLst>
                <a:ext uri="{FF2B5EF4-FFF2-40B4-BE49-F238E27FC236}">
                  <a16:creationId xmlns:a16="http://schemas.microsoft.com/office/drawing/2014/main" id="{00174961-1424-4E9E-9889-E0B44E597D9A}"/>
                </a:ext>
              </a:extLst>
            </p:cNvPr>
            <p:cNvSpPr/>
            <p:nvPr/>
          </p:nvSpPr>
          <p:spPr>
            <a:xfrm>
              <a:off x="8315463" y="4788315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橢圓 126">
              <a:extLst>
                <a:ext uri="{FF2B5EF4-FFF2-40B4-BE49-F238E27FC236}">
                  <a16:creationId xmlns:a16="http://schemas.microsoft.com/office/drawing/2014/main" id="{A5B34885-8766-4DEC-A43F-2A832279D982}"/>
                </a:ext>
              </a:extLst>
            </p:cNvPr>
            <p:cNvSpPr/>
            <p:nvPr/>
          </p:nvSpPr>
          <p:spPr>
            <a:xfrm>
              <a:off x="5506883" y="3871664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" name="橢圓 127">
              <a:extLst>
                <a:ext uri="{FF2B5EF4-FFF2-40B4-BE49-F238E27FC236}">
                  <a16:creationId xmlns:a16="http://schemas.microsoft.com/office/drawing/2014/main" id="{C4C94D7E-EF09-45CF-A153-C17B8FB0EA35}"/>
                </a:ext>
              </a:extLst>
            </p:cNvPr>
            <p:cNvSpPr/>
            <p:nvPr/>
          </p:nvSpPr>
          <p:spPr>
            <a:xfrm>
              <a:off x="6127050" y="4522937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9" name="橢圓 128">
              <a:extLst>
                <a:ext uri="{FF2B5EF4-FFF2-40B4-BE49-F238E27FC236}">
                  <a16:creationId xmlns:a16="http://schemas.microsoft.com/office/drawing/2014/main" id="{4AE54353-4F9B-4124-8031-5BC23B99698C}"/>
                </a:ext>
              </a:extLst>
            </p:cNvPr>
            <p:cNvSpPr/>
            <p:nvPr/>
          </p:nvSpPr>
          <p:spPr>
            <a:xfrm>
              <a:off x="8420994" y="3541449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92" name="直線接點 191">
              <a:extLst>
                <a:ext uri="{FF2B5EF4-FFF2-40B4-BE49-F238E27FC236}">
                  <a16:creationId xmlns:a16="http://schemas.microsoft.com/office/drawing/2014/main" id="{3215A82D-D9FD-4E6E-B291-A89B985783C7}"/>
                </a:ext>
              </a:extLst>
            </p:cNvPr>
            <p:cNvCxnSpPr>
              <a:cxnSpLocks/>
            </p:cNvCxnSpPr>
            <p:nvPr/>
          </p:nvCxnSpPr>
          <p:spPr>
            <a:xfrm>
              <a:off x="4787963" y="3272860"/>
              <a:ext cx="3311639" cy="9590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接點 193">
              <a:extLst>
                <a:ext uri="{FF2B5EF4-FFF2-40B4-BE49-F238E27FC236}">
                  <a16:creationId xmlns:a16="http://schemas.microsoft.com/office/drawing/2014/main" id="{CB14758C-151F-46C2-B237-9966C4E16EE8}"/>
                </a:ext>
              </a:extLst>
            </p:cNvPr>
            <p:cNvCxnSpPr>
              <a:cxnSpLocks/>
            </p:cNvCxnSpPr>
            <p:nvPr/>
          </p:nvCxnSpPr>
          <p:spPr>
            <a:xfrm>
              <a:off x="8089817" y="4231377"/>
              <a:ext cx="0" cy="11978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AB1007AC-C2D8-49B9-8642-6C3A1D077568}"/>
              </a:ext>
            </a:extLst>
          </p:cNvPr>
          <p:cNvGrpSpPr/>
          <p:nvPr/>
        </p:nvGrpSpPr>
        <p:grpSpPr>
          <a:xfrm>
            <a:off x="5563970" y="3544805"/>
            <a:ext cx="2781877" cy="1408872"/>
            <a:chOff x="3808234" y="5071732"/>
            <a:chExt cx="1640220" cy="793962"/>
          </a:xfrm>
        </p:grpSpPr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DE837122-89D6-4AD0-8963-320E85339123}"/>
                </a:ext>
              </a:extLst>
            </p:cNvPr>
            <p:cNvSpPr/>
            <p:nvPr/>
          </p:nvSpPr>
          <p:spPr>
            <a:xfrm>
              <a:off x="3891577" y="5071732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C3A4260B-77DF-4EA2-BD18-81614644D840}"/>
                </a:ext>
              </a:extLst>
            </p:cNvPr>
            <p:cNvSpPr/>
            <p:nvPr/>
          </p:nvSpPr>
          <p:spPr>
            <a:xfrm>
              <a:off x="4818393" y="5694899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B162FDF5-AA18-4AEA-BCAA-13A7C6C04C04}"/>
                </a:ext>
              </a:extLst>
            </p:cNvPr>
            <p:cNvSpPr/>
            <p:nvPr/>
          </p:nvSpPr>
          <p:spPr>
            <a:xfrm>
              <a:off x="4609189" y="5129849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9EB85408-7CA6-44E5-AB5D-E559C4B1E7F7}"/>
                </a:ext>
              </a:extLst>
            </p:cNvPr>
            <p:cNvSpPr/>
            <p:nvPr/>
          </p:nvSpPr>
          <p:spPr>
            <a:xfrm>
              <a:off x="3930767" y="5568317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EE59508D-5CAB-4E7F-9D00-50A37D686E3A}"/>
                </a:ext>
              </a:extLst>
            </p:cNvPr>
            <p:cNvSpPr/>
            <p:nvPr/>
          </p:nvSpPr>
          <p:spPr>
            <a:xfrm>
              <a:off x="4342981" y="5547534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6D866D10-AD15-4F6A-9ABF-13BAD044528C}"/>
                </a:ext>
              </a:extLst>
            </p:cNvPr>
            <p:cNvSpPr/>
            <p:nvPr/>
          </p:nvSpPr>
          <p:spPr>
            <a:xfrm>
              <a:off x="5269778" y="5567123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橢圓 57">
              <a:extLst>
                <a:ext uri="{FF2B5EF4-FFF2-40B4-BE49-F238E27FC236}">
                  <a16:creationId xmlns:a16="http://schemas.microsoft.com/office/drawing/2014/main" id="{3ED57691-3154-4439-83D0-7158A7309C8F}"/>
                </a:ext>
              </a:extLst>
            </p:cNvPr>
            <p:cNvSpPr/>
            <p:nvPr/>
          </p:nvSpPr>
          <p:spPr>
            <a:xfrm>
              <a:off x="4997069" y="5209950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橢圓 58">
              <a:extLst>
                <a:ext uri="{FF2B5EF4-FFF2-40B4-BE49-F238E27FC236}">
                  <a16:creationId xmlns:a16="http://schemas.microsoft.com/office/drawing/2014/main" id="{B71CF14E-1D06-4D75-928B-131FD6A55859}"/>
                </a:ext>
              </a:extLst>
            </p:cNvPr>
            <p:cNvSpPr/>
            <p:nvPr/>
          </p:nvSpPr>
          <p:spPr>
            <a:xfrm>
              <a:off x="3808234" y="5342728"/>
              <a:ext cx="166685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A9431FD0-FB2B-4A49-9654-881A22393A81}"/>
              </a:ext>
            </a:extLst>
          </p:cNvPr>
          <p:cNvGrpSpPr>
            <a:grpSpLocks noChangeAspect="1"/>
          </p:cNvGrpSpPr>
          <p:nvPr/>
        </p:nvGrpSpPr>
        <p:grpSpPr>
          <a:xfrm>
            <a:off x="4024378" y="3106688"/>
            <a:ext cx="4985609" cy="2213735"/>
            <a:chOff x="8612973" y="3188823"/>
            <a:chExt cx="2917849" cy="1235642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FB1FD5BD-7803-48B9-B237-A6F2F9CE40D2}"/>
                </a:ext>
              </a:extLst>
            </p:cNvPr>
            <p:cNvSpPr/>
            <p:nvPr/>
          </p:nvSpPr>
          <p:spPr>
            <a:xfrm>
              <a:off x="9313222" y="3387835"/>
              <a:ext cx="2217600" cy="80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FCCC7870-30FE-48CA-96F9-1E07BBDEB7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5539" b="83949" l="27927" r="78987">
                          <a14:foregroundMark x1="50526" y1="56410" x2="51579" y2="62821"/>
                          <a14:foregroundMark x1="52632" y1="50000" x2="54737" y2="76923"/>
                          <a14:foregroundMark x1="50526" y1="75641" x2="53684" y2="69231"/>
                          <a14:foregroundMark x1="46316" y1="79487" x2="55789" y2="76923"/>
                          <a14:foregroundMark x1="48421" y1="83333" x2="54737" y2="79487"/>
                          <a14:foregroundMark x1="38947" y1="42308" x2="67368" y2="46154"/>
                          <a14:foregroundMark x1="51579" y1="48718" x2="61053" y2="48718"/>
                          <a14:foregroundMark x1="50526" y1="47436" x2="30526" y2="43590"/>
                        </a14:backgroundRemoval>
                      </a14:imgEffect>
                    </a14:imgLayer>
                  </a14:imgProps>
                </a:ext>
              </a:extLst>
            </a:blip>
            <a:srcRect l="21544" t="29488" r="14631" b="9999"/>
            <a:stretch/>
          </p:blipFill>
          <p:spPr>
            <a:xfrm>
              <a:off x="8612973" y="3974884"/>
              <a:ext cx="577538" cy="449581"/>
            </a:xfrm>
            <a:prstGeom prst="rect">
              <a:avLst/>
            </a:prstGeom>
          </p:spPr>
        </p:pic>
        <p:cxnSp>
          <p:nvCxnSpPr>
            <p:cNvPr id="64" name="直線接點 63">
              <a:extLst>
                <a:ext uri="{FF2B5EF4-FFF2-40B4-BE49-F238E27FC236}">
                  <a16:creationId xmlns:a16="http://schemas.microsoft.com/office/drawing/2014/main" id="{2C54BB09-12EE-4BA3-8D52-ED3F421C25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5420" y="3188823"/>
              <a:ext cx="386776" cy="96042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49583593-77D7-41DC-B56D-7B1E74C637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4684" y="3718124"/>
              <a:ext cx="2284214" cy="43112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3F6427E1-4C3F-4FFD-B16D-BC132EF37B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1289" y="3872343"/>
              <a:ext cx="365287" cy="27690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6B94D5F4-5E89-4203-9F9D-DB89BEF3C3A5}"/>
                </a:ext>
              </a:extLst>
            </p:cNvPr>
            <p:cNvCxnSpPr>
              <a:cxnSpLocks/>
              <a:stCxn id="63" idx="3"/>
            </p:cNvCxnSpPr>
            <p:nvPr/>
          </p:nvCxnSpPr>
          <p:spPr>
            <a:xfrm>
              <a:off x="9190511" y="4199675"/>
              <a:ext cx="2208387" cy="194129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F58306E8-58B1-4509-B7C5-12EB5CD48F94}"/>
              </a:ext>
            </a:extLst>
          </p:cNvPr>
          <p:cNvCxnSpPr>
            <a:cxnSpLocks/>
            <a:endCxn id="125" idx="3"/>
          </p:cNvCxnSpPr>
          <p:nvPr/>
        </p:nvCxnSpPr>
        <p:spPr>
          <a:xfrm flipV="1">
            <a:off x="4837961" y="4508185"/>
            <a:ext cx="2093665" cy="300620"/>
          </a:xfrm>
          <a:prstGeom prst="line">
            <a:avLst/>
          </a:prstGeom>
          <a:ln w="285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橢圓 33">
            <a:extLst>
              <a:ext uri="{FF2B5EF4-FFF2-40B4-BE49-F238E27FC236}">
                <a16:creationId xmlns:a16="http://schemas.microsoft.com/office/drawing/2014/main" id="{A65A2B79-D94C-4BFD-B59E-20D31BA392B5}"/>
              </a:ext>
            </a:extLst>
          </p:cNvPr>
          <p:cNvSpPr/>
          <p:nvPr/>
        </p:nvSpPr>
        <p:spPr>
          <a:xfrm>
            <a:off x="5620270" y="3486997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DA8FD9B3-9F2F-4A1E-91EB-BD101EAFD3D2}"/>
              </a:ext>
            </a:extLst>
          </p:cNvPr>
          <p:cNvSpPr/>
          <p:nvPr/>
        </p:nvSpPr>
        <p:spPr>
          <a:xfrm>
            <a:off x="5348357" y="3933001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759268B4-78A6-4FD1-9146-DC0ED5B72ECD}"/>
              </a:ext>
            </a:extLst>
          </p:cNvPr>
          <p:cNvSpPr/>
          <p:nvPr/>
        </p:nvSpPr>
        <p:spPr>
          <a:xfrm>
            <a:off x="5891863" y="4444764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711553DE-B681-4D22-998C-B4FF831D1C6B}"/>
              </a:ext>
            </a:extLst>
          </p:cNvPr>
          <p:cNvSpPr/>
          <p:nvPr/>
        </p:nvSpPr>
        <p:spPr>
          <a:xfrm>
            <a:off x="6548545" y="4403505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4874E07A-1631-4E71-BE1C-9110B24A34B4}"/>
              </a:ext>
            </a:extLst>
          </p:cNvPr>
          <p:cNvSpPr txBox="1"/>
          <p:nvPr/>
        </p:nvSpPr>
        <p:spPr>
          <a:xfrm>
            <a:off x="531050" y="1015052"/>
            <a:ext cx="49758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/>
              <a:t>用得到的</a:t>
            </a:r>
            <a:r>
              <a:rPr lang="en-US" altLang="zh-TW" sz="3200" dirty="0"/>
              <a:t>R1</a:t>
            </a:r>
            <a:r>
              <a:rPr lang="zh-TW" altLang="en-US" sz="3200" dirty="0"/>
              <a:t>、</a:t>
            </a:r>
            <a:r>
              <a:rPr lang="en-US" altLang="zh-TW" sz="3200" dirty="0"/>
              <a:t>t1</a:t>
            </a:r>
          </a:p>
          <a:p>
            <a:r>
              <a:rPr lang="zh-TW" altLang="en-US" sz="3200" dirty="0"/>
              <a:t>對其他</a:t>
            </a:r>
            <a:r>
              <a:rPr lang="en-US" altLang="zh-TW" sz="3200" dirty="0"/>
              <a:t>object points</a:t>
            </a:r>
            <a:r>
              <a:rPr lang="zh-TW" altLang="en-US" sz="3200" dirty="0"/>
              <a:t>做投影</a:t>
            </a:r>
            <a:endParaRPr lang="en-US" altLang="zh-TW" sz="3200" dirty="0"/>
          </a:p>
        </p:txBody>
      </p:sp>
      <p:sp>
        <p:nvSpPr>
          <p:cNvPr id="40" name="標題 1">
            <a:extLst>
              <a:ext uri="{FF2B5EF4-FFF2-40B4-BE49-F238E27FC236}">
                <a16:creationId xmlns:a16="http://schemas.microsoft.com/office/drawing/2014/main" id="{0329E2A1-1F70-4854-A335-7427A1F1540D}"/>
              </a:ext>
            </a:extLst>
          </p:cNvPr>
          <p:cNvSpPr txBox="1">
            <a:spLocks/>
          </p:cNvSpPr>
          <p:nvPr/>
        </p:nvSpPr>
        <p:spPr>
          <a:xfrm>
            <a:off x="360000" y="252000"/>
            <a:ext cx="2401129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/>
              <a:t>RANSAC :</a:t>
            </a:r>
            <a:endParaRPr lang="zh-TW" altLang="en-US" b="1" dirty="0"/>
          </a:p>
        </p:txBody>
      </p:sp>
      <p:pic>
        <p:nvPicPr>
          <p:cNvPr id="42" name="Picture 14">
            <a:extLst>
              <a:ext uri="{FF2B5EF4-FFF2-40B4-BE49-F238E27FC236}">
                <a16:creationId xmlns:a16="http://schemas.microsoft.com/office/drawing/2014/main" id="{FEB8D6EF-F102-4AD3-8BE2-97328F1F09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0" t="13713" r="38398" b="27487"/>
          <a:stretch/>
        </p:blipFill>
        <p:spPr bwMode="auto">
          <a:xfrm>
            <a:off x="-828699" y="2675357"/>
            <a:ext cx="4531685" cy="401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B40356FE-BAF2-401A-A996-AAF7E7314675}"/>
              </a:ext>
            </a:extLst>
          </p:cNvPr>
          <p:cNvSpPr/>
          <p:nvPr/>
        </p:nvSpPr>
        <p:spPr>
          <a:xfrm>
            <a:off x="608006" y="5429250"/>
            <a:ext cx="1658274" cy="1176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867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5C1C1A37-F046-4FDD-8DFD-54E6BCDCD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65" t="18903" r="5968" b="1610"/>
          <a:stretch/>
        </p:blipFill>
        <p:spPr>
          <a:xfrm>
            <a:off x="4728644" y="2675357"/>
            <a:ext cx="5288045" cy="2927637"/>
          </a:xfrm>
          <a:prstGeom prst="rect">
            <a:avLst/>
          </a:prstGeom>
        </p:spPr>
      </p:pic>
      <p:grpSp>
        <p:nvGrpSpPr>
          <p:cNvPr id="197" name="群組 196">
            <a:extLst>
              <a:ext uri="{FF2B5EF4-FFF2-40B4-BE49-F238E27FC236}">
                <a16:creationId xmlns:a16="http://schemas.microsoft.com/office/drawing/2014/main" id="{FC5F8D18-B72C-4B91-8122-74BEA22DF167}"/>
              </a:ext>
            </a:extLst>
          </p:cNvPr>
          <p:cNvGrpSpPr/>
          <p:nvPr/>
        </p:nvGrpSpPr>
        <p:grpSpPr>
          <a:xfrm>
            <a:off x="4787963" y="2994238"/>
            <a:ext cx="4553325" cy="2435012"/>
            <a:chOff x="4787963" y="2994238"/>
            <a:chExt cx="4553325" cy="2435012"/>
          </a:xfrm>
        </p:grpSpPr>
        <p:sp>
          <p:nvSpPr>
            <p:cNvPr id="108" name="橢圓 107">
              <a:extLst>
                <a:ext uri="{FF2B5EF4-FFF2-40B4-BE49-F238E27FC236}">
                  <a16:creationId xmlns:a16="http://schemas.microsoft.com/office/drawing/2014/main" id="{140DDF10-870E-4CBB-987D-9019FD60AE1C}"/>
                </a:ext>
              </a:extLst>
            </p:cNvPr>
            <p:cNvSpPr/>
            <p:nvPr/>
          </p:nvSpPr>
          <p:spPr>
            <a:xfrm>
              <a:off x="7739982" y="3316550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橢圓 122">
              <a:extLst>
                <a:ext uri="{FF2B5EF4-FFF2-40B4-BE49-F238E27FC236}">
                  <a16:creationId xmlns:a16="http://schemas.microsoft.com/office/drawing/2014/main" id="{FC43A114-C631-4B5C-8BD8-37644333409B}"/>
                </a:ext>
              </a:extLst>
            </p:cNvPr>
            <p:cNvSpPr/>
            <p:nvPr/>
          </p:nvSpPr>
          <p:spPr>
            <a:xfrm>
              <a:off x="9093653" y="4411878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橢圓 123">
              <a:extLst>
                <a:ext uri="{FF2B5EF4-FFF2-40B4-BE49-F238E27FC236}">
                  <a16:creationId xmlns:a16="http://schemas.microsoft.com/office/drawing/2014/main" id="{C07EC308-AECF-408A-AC36-5EB1794E5859}"/>
                </a:ext>
              </a:extLst>
            </p:cNvPr>
            <p:cNvSpPr/>
            <p:nvPr/>
          </p:nvSpPr>
          <p:spPr>
            <a:xfrm>
              <a:off x="6197829" y="2994238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" name="橢圓 124">
              <a:extLst>
                <a:ext uri="{FF2B5EF4-FFF2-40B4-BE49-F238E27FC236}">
                  <a16:creationId xmlns:a16="http://schemas.microsoft.com/office/drawing/2014/main" id="{8776426F-436E-4F6B-8650-4E009EF5A9B2}"/>
                </a:ext>
              </a:extLst>
            </p:cNvPr>
            <p:cNvSpPr/>
            <p:nvPr/>
          </p:nvSpPr>
          <p:spPr>
            <a:xfrm>
              <a:off x="6895361" y="4316221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橢圓 125">
              <a:extLst>
                <a:ext uri="{FF2B5EF4-FFF2-40B4-BE49-F238E27FC236}">
                  <a16:creationId xmlns:a16="http://schemas.microsoft.com/office/drawing/2014/main" id="{00174961-1424-4E9E-9889-E0B44E597D9A}"/>
                </a:ext>
              </a:extLst>
            </p:cNvPr>
            <p:cNvSpPr/>
            <p:nvPr/>
          </p:nvSpPr>
          <p:spPr>
            <a:xfrm>
              <a:off x="8315463" y="4788315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橢圓 126">
              <a:extLst>
                <a:ext uri="{FF2B5EF4-FFF2-40B4-BE49-F238E27FC236}">
                  <a16:creationId xmlns:a16="http://schemas.microsoft.com/office/drawing/2014/main" id="{A5B34885-8766-4DEC-A43F-2A832279D982}"/>
                </a:ext>
              </a:extLst>
            </p:cNvPr>
            <p:cNvSpPr/>
            <p:nvPr/>
          </p:nvSpPr>
          <p:spPr>
            <a:xfrm>
              <a:off x="5506883" y="3871664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" name="橢圓 127">
              <a:extLst>
                <a:ext uri="{FF2B5EF4-FFF2-40B4-BE49-F238E27FC236}">
                  <a16:creationId xmlns:a16="http://schemas.microsoft.com/office/drawing/2014/main" id="{C4C94D7E-EF09-45CF-A153-C17B8FB0EA35}"/>
                </a:ext>
              </a:extLst>
            </p:cNvPr>
            <p:cNvSpPr/>
            <p:nvPr/>
          </p:nvSpPr>
          <p:spPr>
            <a:xfrm>
              <a:off x="6127050" y="4522937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9" name="橢圓 128">
              <a:extLst>
                <a:ext uri="{FF2B5EF4-FFF2-40B4-BE49-F238E27FC236}">
                  <a16:creationId xmlns:a16="http://schemas.microsoft.com/office/drawing/2014/main" id="{4AE54353-4F9B-4124-8031-5BC23B99698C}"/>
                </a:ext>
              </a:extLst>
            </p:cNvPr>
            <p:cNvSpPr/>
            <p:nvPr/>
          </p:nvSpPr>
          <p:spPr>
            <a:xfrm>
              <a:off x="8420994" y="3541449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92" name="直線接點 191">
              <a:extLst>
                <a:ext uri="{FF2B5EF4-FFF2-40B4-BE49-F238E27FC236}">
                  <a16:creationId xmlns:a16="http://schemas.microsoft.com/office/drawing/2014/main" id="{3215A82D-D9FD-4E6E-B291-A89B985783C7}"/>
                </a:ext>
              </a:extLst>
            </p:cNvPr>
            <p:cNvCxnSpPr>
              <a:cxnSpLocks/>
            </p:cNvCxnSpPr>
            <p:nvPr/>
          </p:nvCxnSpPr>
          <p:spPr>
            <a:xfrm>
              <a:off x="4787963" y="3272860"/>
              <a:ext cx="3311639" cy="9590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接點 193">
              <a:extLst>
                <a:ext uri="{FF2B5EF4-FFF2-40B4-BE49-F238E27FC236}">
                  <a16:creationId xmlns:a16="http://schemas.microsoft.com/office/drawing/2014/main" id="{CB14758C-151F-46C2-B237-9966C4E16EE8}"/>
                </a:ext>
              </a:extLst>
            </p:cNvPr>
            <p:cNvCxnSpPr>
              <a:cxnSpLocks/>
            </p:cNvCxnSpPr>
            <p:nvPr/>
          </p:nvCxnSpPr>
          <p:spPr>
            <a:xfrm>
              <a:off x="8089817" y="4231377"/>
              <a:ext cx="0" cy="11978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AB1007AC-C2D8-49B9-8642-6C3A1D077568}"/>
              </a:ext>
            </a:extLst>
          </p:cNvPr>
          <p:cNvGrpSpPr/>
          <p:nvPr/>
        </p:nvGrpSpPr>
        <p:grpSpPr>
          <a:xfrm>
            <a:off x="5563970" y="3544805"/>
            <a:ext cx="2781877" cy="1408872"/>
            <a:chOff x="3808234" y="5071732"/>
            <a:chExt cx="1640220" cy="793962"/>
          </a:xfrm>
        </p:grpSpPr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DE837122-89D6-4AD0-8963-320E85339123}"/>
                </a:ext>
              </a:extLst>
            </p:cNvPr>
            <p:cNvSpPr/>
            <p:nvPr/>
          </p:nvSpPr>
          <p:spPr>
            <a:xfrm>
              <a:off x="3891577" y="5071732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C3A4260B-77DF-4EA2-BD18-81614644D840}"/>
                </a:ext>
              </a:extLst>
            </p:cNvPr>
            <p:cNvSpPr/>
            <p:nvPr/>
          </p:nvSpPr>
          <p:spPr>
            <a:xfrm>
              <a:off x="4818393" y="5694899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B162FDF5-AA18-4AEA-BCAA-13A7C6C04C04}"/>
                </a:ext>
              </a:extLst>
            </p:cNvPr>
            <p:cNvSpPr/>
            <p:nvPr/>
          </p:nvSpPr>
          <p:spPr>
            <a:xfrm>
              <a:off x="4609189" y="5129849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9EB85408-7CA6-44E5-AB5D-E559C4B1E7F7}"/>
                </a:ext>
              </a:extLst>
            </p:cNvPr>
            <p:cNvSpPr/>
            <p:nvPr/>
          </p:nvSpPr>
          <p:spPr>
            <a:xfrm>
              <a:off x="3930767" y="5568317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EE59508D-5CAB-4E7F-9D00-50A37D686E3A}"/>
                </a:ext>
              </a:extLst>
            </p:cNvPr>
            <p:cNvSpPr/>
            <p:nvPr/>
          </p:nvSpPr>
          <p:spPr>
            <a:xfrm>
              <a:off x="4342981" y="5547534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6D866D10-AD15-4F6A-9ABF-13BAD044528C}"/>
                </a:ext>
              </a:extLst>
            </p:cNvPr>
            <p:cNvSpPr/>
            <p:nvPr/>
          </p:nvSpPr>
          <p:spPr>
            <a:xfrm>
              <a:off x="5269778" y="5567123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橢圓 57">
              <a:extLst>
                <a:ext uri="{FF2B5EF4-FFF2-40B4-BE49-F238E27FC236}">
                  <a16:creationId xmlns:a16="http://schemas.microsoft.com/office/drawing/2014/main" id="{3ED57691-3154-4439-83D0-7158A7309C8F}"/>
                </a:ext>
              </a:extLst>
            </p:cNvPr>
            <p:cNvSpPr/>
            <p:nvPr/>
          </p:nvSpPr>
          <p:spPr>
            <a:xfrm>
              <a:off x="4997069" y="5209950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橢圓 58">
              <a:extLst>
                <a:ext uri="{FF2B5EF4-FFF2-40B4-BE49-F238E27FC236}">
                  <a16:creationId xmlns:a16="http://schemas.microsoft.com/office/drawing/2014/main" id="{B71CF14E-1D06-4D75-928B-131FD6A55859}"/>
                </a:ext>
              </a:extLst>
            </p:cNvPr>
            <p:cNvSpPr/>
            <p:nvPr/>
          </p:nvSpPr>
          <p:spPr>
            <a:xfrm>
              <a:off x="3808234" y="5342728"/>
              <a:ext cx="166685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A9431FD0-FB2B-4A49-9654-881A22393A81}"/>
              </a:ext>
            </a:extLst>
          </p:cNvPr>
          <p:cNvGrpSpPr>
            <a:grpSpLocks noChangeAspect="1"/>
          </p:cNvGrpSpPr>
          <p:nvPr/>
        </p:nvGrpSpPr>
        <p:grpSpPr>
          <a:xfrm>
            <a:off x="4024378" y="3106688"/>
            <a:ext cx="4985609" cy="2213735"/>
            <a:chOff x="8612973" y="3188823"/>
            <a:chExt cx="2917849" cy="1235642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FB1FD5BD-7803-48B9-B237-A6F2F9CE40D2}"/>
                </a:ext>
              </a:extLst>
            </p:cNvPr>
            <p:cNvSpPr/>
            <p:nvPr/>
          </p:nvSpPr>
          <p:spPr>
            <a:xfrm>
              <a:off x="9313222" y="3387835"/>
              <a:ext cx="2217600" cy="80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FCCC7870-30FE-48CA-96F9-1E07BBDEB7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5539" b="83949" l="27927" r="78987">
                          <a14:foregroundMark x1="50526" y1="56410" x2="51579" y2="62821"/>
                          <a14:foregroundMark x1="52632" y1="50000" x2="54737" y2="76923"/>
                          <a14:foregroundMark x1="50526" y1="75641" x2="53684" y2="69231"/>
                          <a14:foregroundMark x1="46316" y1="79487" x2="55789" y2="76923"/>
                          <a14:foregroundMark x1="48421" y1="83333" x2="54737" y2="79487"/>
                          <a14:foregroundMark x1="38947" y1="42308" x2="67368" y2="46154"/>
                          <a14:foregroundMark x1="51579" y1="48718" x2="61053" y2="48718"/>
                          <a14:foregroundMark x1="50526" y1="47436" x2="30526" y2="43590"/>
                        </a14:backgroundRemoval>
                      </a14:imgEffect>
                    </a14:imgLayer>
                  </a14:imgProps>
                </a:ext>
              </a:extLst>
            </a:blip>
            <a:srcRect l="21544" t="29488" r="14631" b="9999"/>
            <a:stretch/>
          </p:blipFill>
          <p:spPr>
            <a:xfrm>
              <a:off x="8612973" y="3974884"/>
              <a:ext cx="577538" cy="449581"/>
            </a:xfrm>
            <a:prstGeom prst="rect">
              <a:avLst/>
            </a:prstGeom>
          </p:spPr>
        </p:pic>
        <p:cxnSp>
          <p:nvCxnSpPr>
            <p:cNvPr id="64" name="直線接點 63">
              <a:extLst>
                <a:ext uri="{FF2B5EF4-FFF2-40B4-BE49-F238E27FC236}">
                  <a16:creationId xmlns:a16="http://schemas.microsoft.com/office/drawing/2014/main" id="{2C54BB09-12EE-4BA3-8D52-ED3F421C25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5420" y="3188823"/>
              <a:ext cx="386776" cy="96042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49583593-77D7-41DC-B56D-7B1E74C637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4684" y="3718124"/>
              <a:ext cx="2284214" cy="43112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3F6427E1-4C3F-4FFD-B16D-BC132EF37B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1289" y="3872343"/>
              <a:ext cx="365287" cy="27690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6B94D5F4-5E89-4203-9F9D-DB89BEF3C3A5}"/>
                </a:ext>
              </a:extLst>
            </p:cNvPr>
            <p:cNvCxnSpPr>
              <a:cxnSpLocks/>
              <a:stCxn id="63" idx="3"/>
            </p:cNvCxnSpPr>
            <p:nvPr/>
          </p:nvCxnSpPr>
          <p:spPr>
            <a:xfrm>
              <a:off x="9190511" y="4199675"/>
              <a:ext cx="2208387" cy="194129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F58306E8-58B1-4509-B7C5-12EB5CD48F94}"/>
              </a:ext>
            </a:extLst>
          </p:cNvPr>
          <p:cNvCxnSpPr>
            <a:cxnSpLocks/>
            <a:endCxn id="129" idx="3"/>
          </p:cNvCxnSpPr>
          <p:nvPr/>
        </p:nvCxnSpPr>
        <p:spPr>
          <a:xfrm flipV="1">
            <a:off x="4837961" y="3733413"/>
            <a:ext cx="3619298" cy="1075394"/>
          </a:xfrm>
          <a:prstGeom prst="line">
            <a:avLst/>
          </a:prstGeom>
          <a:ln w="285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橢圓 33">
            <a:extLst>
              <a:ext uri="{FF2B5EF4-FFF2-40B4-BE49-F238E27FC236}">
                <a16:creationId xmlns:a16="http://schemas.microsoft.com/office/drawing/2014/main" id="{A65A2B79-D94C-4BFD-B59E-20D31BA392B5}"/>
              </a:ext>
            </a:extLst>
          </p:cNvPr>
          <p:cNvSpPr/>
          <p:nvPr/>
        </p:nvSpPr>
        <p:spPr>
          <a:xfrm>
            <a:off x="5620270" y="3486997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DA8FD9B3-9F2F-4A1E-91EB-BD101EAFD3D2}"/>
              </a:ext>
            </a:extLst>
          </p:cNvPr>
          <p:cNvSpPr/>
          <p:nvPr/>
        </p:nvSpPr>
        <p:spPr>
          <a:xfrm>
            <a:off x="5348357" y="3933001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759268B4-78A6-4FD1-9146-DC0ED5B72ECD}"/>
              </a:ext>
            </a:extLst>
          </p:cNvPr>
          <p:cNvSpPr/>
          <p:nvPr/>
        </p:nvSpPr>
        <p:spPr>
          <a:xfrm>
            <a:off x="5891863" y="4444764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711553DE-B681-4D22-998C-B4FF831D1C6B}"/>
              </a:ext>
            </a:extLst>
          </p:cNvPr>
          <p:cNvSpPr/>
          <p:nvPr/>
        </p:nvSpPr>
        <p:spPr>
          <a:xfrm>
            <a:off x="6548545" y="4403505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25C3660C-833C-486F-867D-8843DE14061A}"/>
              </a:ext>
            </a:extLst>
          </p:cNvPr>
          <p:cNvSpPr/>
          <p:nvPr/>
        </p:nvSpPr>
        <p:spPr>
          <a:xfrm>
            <a:off x="7507103" y="3811455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4D7DE673-ED2D-40B0-9FEB-A11766B7BE24}"/>
              </a:ext>
            </a:extLst>
          </p:cNvPr>
          <p:cNvSpPr txBox="1"/>
          <p:nvPr/>
        </p:nvSpPr>
        <p:spPr>
          <a:xfrm>
            <a:off x="531050" y="1015052"/>
            <a:ext cx="49758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/>
              <a:t>用得到的</a:t>
            </a:r>
            <a:r>
              <a:rPr lang="en-US" altLang="zh-TW" sz="3200" dirty="0"/>
              <a:t>R1</a:t>
            </a:r>
            <a:r>
              <a:rPr lang="zh-TW" altLang="en-US" sz="3200" dirty="0"/>
              <a:t>、</a:t>
            </a:r>
            <a:r>
              <a:rPr lang="en-US" altLang="zh-TW" sz="3200" dirty="0"/>
              <a:t>t1</a:t>
            </a:r>
          </a:p>
          <a:p>
            <a:r>
              <a:rPr lang="zh-TW" altLang="en-US" sz="3200" dirty="0"/>
              <a:t>對其他</a:t>
            </a:r>
            <a:r>
              <a:rPr lang="en-US" altLang="zh-TW" sz="3200" dirty="0"/>
              <a:t>object points</a:t>
            </a:r>
            <a:r>
              <a:rPr lang="zh-TW" altLang="en-US" sz="3200" dirty="0"/>
              <a:t>做投影</a:t>
            </a:r>
            <a:endParaRPr lang="en-US" altLang="zh-TW" sz="3200" dirty="0"/>
          </a:p>
        </p:txBody>
      </p:sp>
      <p:sp>
        <p:nvSpPr>
          <p:cNvPr id="42" name="標題 1">
            <a:extLst>
              <a:ext uri="{FF2B5EF4-FFF2-40B4-BE49-F238E27FC236}">
                <a16:creationId xmlns:a16="http://schemas.microsoft.com/office/drawing/2014/main" id="{14044CB1-54CD-4FDB-A72A-85DA4AB66519}"/>
              </a:ext>
            </a:extLst>
          </p:cNvPr>
          <p:cNvSpPr txBox="1">
            <a:spLocks/>
          </p:cNvSpPr>
          <p:nvPr/>
        </p:nvSpPr>
        <p:spPr>
          <a:xfrm>
            <a:off x="360000" y="252000"/>
            <a:ext cx="2401129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/>
              <a:t>RANSAC :</a:t>
            </a:r>
            <a:endParaRPr lang="zh-TW" altLang="en-US" b="1" dirty="0"/>
          </a:p>
        </p:txBody>
      </p:sp>
      <p:pic>
        <p:nvPicPr>
          <p:cNvPr id="48" name="Picture 14">
            <a:extLst>
              <a:ext uri="{FF2B5EF4-FFF2-40B4-BE49-F238E27FC236}">
                <a16:creationId xmlns:a16="http://schemas.microsoft.com/office/drawing/2014/main" id="{7259E879-6689-40B7-9F46-896351E473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0" t="13713" r="38398" b="27487"/>
          <a:stretch/>
        </p:blipFill>
        <p:spPr bwMode="auto">
          <a:xfrm>
            <a:off x="-828699" y="2675357"/>
            <a:ext cx="4531685" cy="401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矩形 49">
            <a:extLst>
              <a:ext uri="{FF2B5EF4-FFF2-40B4-BE49-F238E27FC236}">
                <a16:creationId xmlns:a16="http://schemas.microsoft.com/office/drawing/2014/main" id="{5EDD4C0E-CFF1-4F38-96FA-4E46DACDDCA8}"/>
              </a:ext>
            </a:extLst>
          </p:cNvPr>
          <p:cNvSpPr/>
          <p:nvPr/>
        </p:nvSpPr>
        <p:spPr>
          <a:xfrm>
            <a:off x="608006" y="5429250"/>
            <a:ext cx="1658274" cy="1176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629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5C1C1A37-F046-4FDD-8DFD-54E6BCDCD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65" t="18903" r="5968" b="1610"/>
          <a:stretch/>
        </p:blipFill>
        <p:spPr>
          <a:xfrm>
            <a:off x="4728644" y="2675357"/>
            <a:ext cx="5288045" cy="2927637"/>
          </a:xfrm>
          <a:prstGeom prst="rect">
            <a:avLst/>
          </a:prstGeom>
        </p:spPr>
      </p:pic>
      <p:grpSp>
        <p:nvGrpSpPr>
          <p:cNvPr id="197" name="群組 196">
            <a:extLst>
              <a:ext uri="{FF2B5EF4-FFF2-40B4-BE49-F238E27FC236}">
                <a16:creationId xmlns:a16="http://schemas.microsoft.com/office/drawing/2014/main" id="{FC5F8D18-B72C-4B91-8122-74BEA22DF167}"/>
              </a:ext>
            </a:extLst>
          </p:cNvPr>
          <p:cNvGrpSpPr/>
          <p:nvPr/>
        </p:nvGrpSpPr>
        <p:grpSpPr>
          <a:xfrm>
            <a:off x="4787963" y="2994238"/>
            <a:ext cx="4553325" cy="2435012"/>
            <a:chOff x="4787963" y="2994238"/>
            <a:chExt cx="4553325" cy="2435012"/>
          </a:xfrm>
        </p:grpSpPr>
        <p:sp>
          <p:nvSpPr>
            <p:cNvPr id="108" name="橢圓 107">
              <a:extLst>
                <a:ext uri="{FF2B5EF4-FFF2-40B4-BE49-F238E27FC236}">
                  <a16:creationId xmlns:a16="http://schemas.microsoft.com/office/drawing/2014/main" id="{140DDF10-870E-4CBB-987D-9019FD60AE1C}"/>
                </a:ext>
              </a:extLst>
            </p:cNvPr>
            <p:cNvSpPr/>
            <p:nvPr/>
          </p:nvSpPr>
          <p:spPr>
            <a:xfrm>
              <a:off x="7739982" y="3316550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橢圓 122">
              <a:extLst>
                <a:ext uri="{FF2B5EF4-FFF2-40B4-BE49-F238E27FC236}">
                  <a16:creationId xmlns:a16="http://schemas.microsoft.com/office/drawing/2014/main" id="{FC43A114-C631-4B5C-8BD8-37644333409B}"/>
                </a:ext>
              </a:extLst>
            </p:cNvPr>
            <p:cNvSpPr/>
            <p:nvPr/>
          </p:nvSpPr>
          <p:spPr>
            <a:xfrm>
              <a:off x="9093653" y="4411878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橢圓 123">
              <a:extLst>
                <a:ext uri="{FF2B5EF4-FFF2-40B4-BE49-F238E27FC236}">
                  <a16:creationId xmlns:a16="http://schemas.microsoft.com/office/drawing/2014/main" id="{C07EC308-AECF-408A-AC36-5EB1794E5859}"/>
                </a:ext>
              </a:extLst>
            </p:cNvPr>
            <p:cNvSpPr/>
            <p:nvPr/>
          </p:nvSpPr>
          <p:spPr>
            <a:xfrm>
              <a:off x="6197829" y="2994238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" name="橢圓 124">
              <a:extLst>
                <a:ext uri="{FF2B5EF4-FFF2-40B4-BE49-F238E27FC236}">
                  <a16:creationId xmlns:a16="http://schemas.microsoft.com/office/drawing/2014/main" id="{8776426F-436E-4F6B-8650-4E009EF5A9B2}"/>
                </a:ext>
              </a:extLst>
            </p:cNvPr>
            <p:cNvSpPr/>
            <p:nvPr/>
          </p:nvSpPr>
          <p:spPr>
            <a:xfrm>
              <a:off x="6895361" y="4316221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橢圓 125">
              <a:extLst>
                <a:ext uri="{FF2B5EF4-FFF2-40B4-BE49-F238E27FC236}">
                  <a16:creationId xmlns:a16="http://schemas.microsoft.com/office/drawing/2014/main" id="{00174961-1424-4E9E-9889-E0B44E597D9A}"/>
                </a:ext>
              </a:extLst>
            </p:cNvPr>
            <p:cNvSpPr/>
            <p:nvPr/>
          </p:nvSpPr>
          <p:spPr>
            <a:xfrm>
              <a:off x="8315463" y="4788315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橢圓 126">
              <a:extLst>
                <a:ext uri="{FF2B5EF4-FFF2-40B4-BE49-F238E27FC236}">
                  <a16:creationId xmlns:a16="http://schemas.microsoft.com/office/drawing/2014/main" id="{A5B34885-8766-4DEC-A43F-2A832279D982}"/>
                </a:ext>
              </a:extLst>
            </p:cNvPr>
            <p:cNvSpPr/>
            <p:nvPr/>
          </p:nvSpPr>
          <p:spPr>
            <a:xfrm>
              <a:off x="5506883" y="3871664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" name="橢圓 127">
              <a:extLst>
                <a:ext uri="{FF2B5EF4-FFF2-40B4-BE49-F238E27FC236}">
                  <a16:creationId xmlns:a16="http://schemas.microsoft.com/office/drawing/2014/main" id="{C4C94D7E-EF09-45CF-A153-C17B8FB0EA35}"/>
                </a:ext>
              </a:extLst>
            </p:cNvPr>
            <p:cNvSpPr/>
            <p:nvPr/>
          </p:nvSpPr>
          <p:spPr>
            <a:xfrm>
              <a:off x="6127050" y="4522937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9" name="橢圓 128">
              <a:extLst>
                <a:ext uri="{FF2B5EF4-FFF2-40B4-BE49-F238E27FC236}">
                  <a16:creationId xmlns:a16="http://schemas.microsoft.com/office/drawing/2014/main" id="{4AE54353-4F9B-4124-8031-5BC23B99698C}"/>
                </a:ext>
              </a:extLst>
            </p:cNvPr>
            <p:cNvSpPr/>
            <p:nvPr/>
          </p:nvSpPr>
          <p:spPr>
            <a:xfrm>
              <a:off x="8420994" y="3541449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92" name="直線接點 191">
              <a:extLst>
                <a:ext uri="{FF2B5EF4-FFF2-40B4-BE49-F238E27FC236}">
                  <a16:creationId xmlns:a16="http://schemas.microsoft.com/office/drawing/2014/main" id="{3215A82D-D9FD-4E6E-B291-A89B985783C7}"/>
                </a:ext>
              </a:extLst>
            </p:cNvPr>
            <p:cNvCxnSpPr>
              <a:cxnSpLocks/>
            </p:cNvCxnSpPr>
            <p:nvPr/>
          </p:nvCxnSpPr>
          <p:spPr>
            <a:xfrm>
              <a:off x="4787963" y="3272860"/>
              <a:ext cx="3311639" cy="9590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接點 193">
              <a:extLst>
                <a:ext uri="{FF2B5EF4-FFF2-40B4-BE49-F238E27FC236}">
                  <a16:creationId xmlns:a16="http://schemas.microsoft.com/office/drawing/2014/main" id="{CB14758C-151F-46C2-B237-9966C4E16EE8}"/>
                </a:ext>
              </a:extLst>
            </p:cNvPr>
            <p:cNvCxnSpPr>
              <a:cxnSpLocks/>
            </p:cNvCxnSpPr>
            <p:nvPr/>
          </p:nvCxnSpPr>
          <p:spPr>
            <a:xfrm>
              <a:off x="8089817" y="4231377"/>
              <a:ext cx="0" cy="11978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AB1007AC-C2D8-49B9-8642-6C3A1D077568}"/>
              </a:ext>
            </a:extLst>
          </p:cNvPr>
          <p:cNvGrpSpPr/>
          <p:nvPr/>
        </p:nvGrpSpPr>
        <p:grpSpPr>
          <a:xfrm>
            <a:off x="5563970" y="3544805"/>
            <a:ext cx="2781877" cy="1408872"/>
            <a:chOff x="3808234" y="5071732"/>
            <a:chExt cx="1640220" cy="793962"/>
          </a:xfrm>
        </p:grpSpPr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DE837122-89D6-4AD0-8963-320E85339123}"/>
                </a:ext>
              </a:extLst>
            </p:cNvPr>
            <p:cNvSpPr/>
            <p:nvPr/>
          </p:nvSpPr>
          <p:spPr>
            <a:xfrm>
              <a:off x="3891577" y="5071732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C3A4260B-77DF-4EA2-BD18-81614644D840}"/>
                </a:ext>
              </a:extLst>
            </p:cNvPr>
            <p:cNvSpPr/>
            <p:nvPr/>
          </p:nvSpPr>
          <p:spPr>
            <a:xfrm>
              <a:off x="4818393" y="5694899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B162FDF5-AA18-4AEA-BCAA-13A7C6C04C04}"/>
                </a:ext>
              </a:extLst>
            </p:cNvPr>
            <p:cNvSpPr/>
            <p:nvPr/>
          </p:nvSpPr>
          <p:spPr>
            <a:xfrm>
              <a:off x="4609189" y="5129849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9EB85408-7CA6-44E5-AB5D-E559C4B1E7F7}"/>
                </a:ext>
              </a:extLst>
            </p:cNvPr>
            <p:cNvSpPr/>
            <p:nvPr/>
          </p:nvSpPr>
          <p:spPr>
            <a:xfrm>
              <a:off x="3930767" y="5568317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EE59508D-5CAB-4E7F-9D00-50A37D686E3A}"/>
                </a:ext>
              </a:extLst>
            </p:cNvPr>
            <p:cNvSpPr/>
            <p:nvPr/>
          </p:nvSpPr>
          <p:spPr>
            <a:xfrm>
              <a:off x="4342981" y="5547534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6D866D10-AD15-4F6A-9ABF-13BAD044528C}"/>
                </a:ext>
              </a:extLst>
            </p:cNvPr>
            <p:cNvSpPr/>
            <p:nvPr/>
          </p:nvSpPr>
          <p:spPr>
            <a:xfrm>
              <a:off x="5269778" y="5567123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橢圓 57">
              <a:extLst>
                <a:ext uri="{FF2B5EF4-FFF2-40B4-BE49-F238E27FC236}">
                  <a16:creationId xmlns:a16="http://schemas.microsoft.com/office/drawing/2014/main" id="{3ED57691-3154-4439-83D0-7158A7309C8F}"/>
                </a:ext>
              </a:extLst>
            </p:cNvPr>
            <p:cNvSpPr/>
            <p:nvPr/>
          </p:nvSpPr>
          <p:spPr>
            <a:xfrm>
              <a:off x="4997069" y="5209950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橢圓 58">
              <a:extLst>
                <a:ext uri="{FF2B5EF4-FFF2-40B4-BE49-F238E27FC236}">
                  <a16:creationId xmlns:a16="http://schemas.microsoft.com/office/drawing/2014/main" id="{B71CF14E-1D06-4D75-928B-131FD6A55859}"/>
                </a:ext>
              </a:extLst>
            </p:cNvPr>
            <p:cNvSpPr/>
            <p:nvPr/>
          </p:nvSpPr>
          <p:spPr>
            <a:xfrm>
              <a:off x="3808234" y="5342728"/>
              <a:ext cx="166685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A9431FD0-FB2B-4A49-9654-881A22393A81}"/>
              </a:ext>
            </a:extLst>
          </p:cNvPr>
          <p:cNvGrpSpPr>
            <a:grpSpLocks noChangeAspect="1"/>
          </p:cNvGrpSpPr>
          <p:nvPr/>
        </p:nvGrpSpPr>
        <p:grpSpPr>
          <a:xfrm>
            <a:off x="4024378" y="3106688"/>
            <a:ext cx="4985609" cy="2213735"/>
            <a:chOff x="8612973" y="3188823"/>
            <a:chExt cx="2917849" cy="1235642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FB1FD5BD-7803-48B9-B237-A6F2F9CE40D2}"/>
                </a:ext>
              </a:extLst>
            </p:cNvPr>
            <p:cNvSpPr/>
            <p:nvPr/>
          </p:nvSpPr>
          <p:spPr>
            <a:xfrm>
              <a:off x="9313222" y="3387835"/>
              <a:ext cx="2217600" cy="80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FCCC7870-30FE-48CA-96F9-1E07BBDEB7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5539" b="83949" l="27927" r="78987">
                          <a14:foregroundMark x1="50526" y1="56410" x2="51579" y2="62821"/>
                          <a14:foregroundMark x1="52632" y1="50000" x2="54737" y2="76923"/>
                          <a14:foregroundMark x1="50526" y1="75641" x2="53684" y2="69231"/>
                          <a14:foregroundMark x1="46316" y1="79487" x2="55789" y2="76923"/>
                          <a14:foregroundMark x1="48421" y1="83333" x2="54737" y2="79487"/>
                          <a14:foregroundMark x1="38947" y1="42308" x2="67368" y2="46154"/>
                          <a14:foregroundMark x1="51579" y1="48718" x2="61053" y2="48718"/>
                          <a14:foregroundMark x1="50526" y1="47436" x2="30526" y2="43590"/>
                        </a14:backgroundRemoval>
                      </a14:imgEffect>
                    </a14:imgLayer>
                  </a14:imgProps>
                </a:ext>
              </a:extLst>
            </a:blip>
            <a:srcRect l="21544" t="29488" r="14631" b="9999"/>
            <a:stretch/>
          </p:blipFill>
          <p:spPr>
            <a:xfrm>
              <a:off x="8612973" y="3974884"/>
              <a:ext cx="577538" cy="449581"/>
            </a:xfrm>
            <a:prstGeom prst="rect">
              <a:avLst/>
            </a:prstGeom>
          </p:spPr>
        </p:pic>
        <p:cxnSp>
          <p:nvCxnSpPr>
            <p:cNvPr id="64" name="直線接點 63">
              <a:extLst>
                <a:ext uri="{FF2B5EF4-FFF2-40B4-BE49-F238E27FC236}">
                  <a16:creationId xmlns:a16="http://schemas.microsoft.com/office/drawing/2014/main" id="{2C54BB09-12EE-4BA3-8D52-ED3F421C25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5420" y="3188823"/>
              <a:ext cx="386776" cy="96042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49583593-77D7-41DC-B56D-7B1E74C637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4684" y="3718124"/>
              <a:ext cx="2284214" cy="43112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3F6427E1-4C3F-4FFD-B16D-BC132EF37B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1289" y="3872343"/>
              <a:ext cx="365287" cy="27690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6B94D5F4-5E89-4203-9F9D-DB89BEF3C3A5}"/>
                </a:ext>
              </a:extLst>
            </p:cNvPr>
            <p:cNvCxnSpPr>
              <a:cxnSpLocks/>
              <a:stCxn id="63" idx="3"/>
            </p:cNvCxnSpPr>
            <p:nvPr/>
          </p:nvCxnSpPr>
          <p:spPr>
            <a:xfrm>
              <a:off x="9190511" y="4199675"/>
              <a:ext cx="2208387" cy="194129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F58306E8-58B1-4509-B7C5-12EB5CD48F94}"/>
              </a:ext>
            </a:extLst>
          </p:cNvPr>
          <p:cNvCxnSpPr>
            <a:cxnSpLocks/>
            <a:endCxn id="126" idx="2"/>
          </p:cNvCxnSpPr>
          <p:nvPr/>
        </p:nvCxnSpPr>
        <p:spPr>
          <a:xfrm>
            <a:off x="4837961" y="4808807"/>
            <a:ext cx="3477502" cy="91958"/>
          </a:xfrm>
          <a:prstGeom prst="line">
            <a:avLst/>
          </a:prstGeom>
          <a:ln w="285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橢圓 33">
            <a:extLst>
              <a:ext uri="{FF2B5EF4-FFF2-40B4-BE49-F238E27FC236}">
                <a16:creationId xmlns:a16="http://schemas.microsoft.com/office/drawing/2014/main" id="{A65A2B79-D94C-4BFD-B59E-20D31BA392B5}"/>
              </a:ext>
            </a:extLst>
          </p:cNvPr>
          <p:cNvSpPr/>
          <p:nvPr/>
        </p:nvSpPr>
        <p:spPr>
          <a:xfrm>
            <a:off x="5620270" y="3486997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DA8FD9B3-9F2F-4A1E-91EB-BD101EAFD3D2}"/>
              </a:ext>
            </a:extLst>
          </p:cNvPr>
          <p:cNvSpPr/>
          <p:nvPr/>
        </p:nvSpPr>
        <p:spPr>
          <a:xfrm>
            <a:off x="5348357" y="3933001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759268B4-78A6-4FD1-9146-DC0ED5B72ECD}"/>
              </a:ext>
            </a:extLst>
          </p:cNvPr>
          <p:cNvSpPr/>
          <p:nvPr/>
        </p:nvSpPr>
        <p:spPr>
          <a:xfrm>
            <a:off x="5891863" y="4444764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711553DE-B681-4D22-998C-B4FF831D1C6B}"/>
              </a:ext>
            </a:extLst>
          </p:cNvPr>
          <p:cNvSpPr/>
          <p:nvPr/>
        </p:nvSpPr>
        <p:spPr>
          <a:xfrm>
            <a:off x="6548545" y="4403505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25C3660C-833C-486F-867D-8843DE14061A}"/>
              </a:ext>
            </a:extLst>
          </p:cNvPr>
          <p:cNvSpPr/>
          <p:nvPr/>
        </p:nvSpPr>
        <p:spPr>
          <a:xfrm>
            <a:off x="7507103" y="3811455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25EB12E9-8063-4841-A26C-C5A1C993B5AD}"/>
              </a:ext>
            </a:extLst>
          </p:cNvPr>
          <p:cNvSpPr/>
          <p:nvPr/>
        </p:nvSpPr>
        <p:spPr>
          <a:xfrm>
            <a:off x="7362018" y="4709156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4D016023-48AB-4CC2-A7E4-659C80A51BAD}"/>
              </a:ext>
            </a:extLst>
          </p:cNvPr>
          <p:cNvSpPr txBox="1"/>
          <p:nvPr/>
        </p:nvSpPr>
        <p:spPr>
          <a:xfrm>
            <a:off x="531050" y="1015052"/>
            <a:ext cx="49758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/>
              <a:t>用得到的</a:t>
            </a:r>
            <a:r>
              <a:rPr lang="en-US" altLang="zh-TW" sz="3200" dirty="0"/>
              <a:t>R1</a:t>
            </a:r>
            <a:r>
              <a:rPr lang="zh-TW" altLang="en-US" sz="3200" dirty="0"/>
              <a:t>、</a:t>
            </a:r>
            <a:r>
              <a:rPr lang="en-US" altLang="zh-TW" sz="3200" dirty="0"/>
              <a:t>t1</a:t>
            </a:r>
          </a:p>
          <a:p>
            <a:r>
              <a:rPr lang="zh-TW" altLang="en-US" sz="3200" dirty="0"/>
              <a:t>對其他</a:t>
            </a:r>
            <a:r>
              <a:rPr lang="en-US" altLang="zh-TW" sz="3200" dirty="0"/>
              <a:t>object points</a:t>
            </a:r>
            <a:r>
              <a:rPr lang="zh-TW" altLang="en-US" sz="3200" dirty="0"/>
              <a:t>做投影</a:t>
            </a:r>
            <a:endParaRPr lang="en-US" altLang="zh-TW" sz="3200" dirty="0"/>
          </a:p>
        </p:txBody>
      </p:sp>
      <p:sp>
        <p:nvSpPr>
          <p:cNvPr id="48" name="標題 1">
            <a:extLst>
              <a:ext uri="{FF2B5EF4-FFF2-40B4-BE49-F238E27FC236}">
                <a16:creationId xmlns:a16="http://schemas.microsoft.com/office/drawing/2014/main" id="{55A4FB0C-ACC4-4C19-83D2-3BDD530CFB0B}"/>
              </a:ext>
            </a:extLst>
          </p:cNvPr>
          <p:cNvSpPr txBox="1">
            <a:spLocks/>
          </p:cNvSpPr>
          <p:nvPr/>
        </p:nvSpPr>
        <p:spPr>
          <a:xfrm>
            <a:off x="360000" y="252000"/>
            <a:ext cx="2401129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/>
              <a:t>RANSAC :</a:t>
            </a:r>
            <a:endParaRPr lang="zh-TW" altLang="en-US" b="1" dirty="0"/>
          </a:p>
        </p:txBody>
      </p:sp>
      <p:pic>
        <p:nvPicPr>
          <p:cNvPr id="50" name="Picture 14">
            <a:extLst>
              <a:ext uri="{FF2B5EF4-FFF2-40B4-BE49-F238E27FC236}">
                <a16:creationId xmlns:a16="http://schemas.microsoft.com/office/drawing/2014/main" id="{BEA6CF46-9E5C-4140-BB79-862F71B630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0" t="13713" r="38398" b="27487"/>
          <a:stretch/>
        </p:blipFill>
        <p:spPr bwMode="auto">
          <a:xfrm>
            <a:off x="-828699" y="2675357"/>
            <a:ext cx="4531685" cy="401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5E16E7B3-6FBD-4C14-942D-446E1E4B0F11}"/>
              </a:ext>
            </a:extLst>
          </p:cNvPr>
          <p:cNvSpPr/>
          <p:nvPr/>
        </p:nvSpPr>
        <p:spPr>
          <a:xfrm>
            <a:off x="608006" y="5429250"/>
            <a:ext cx="1658274" cy="1176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56689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5C1C1A37-F046-4FDD-8DFD-54E6BCDCD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65" t="18903" r="5968" b="1610"/>
          <a:stretch/>
        </p:blipFill>
        <p:spPr>
          <a:xfrm>
            <a:off x="4728644" y="2675357"/>
            <a:ext cx="5288045" cy="2927637"/>
          </a:xfrm>
          <a:prstGeom prst="rect">
            <a:avLst/>
          </a:prstGeom>
        </p:spPr>
      </p:pic>
      <p:grpSp>
        <p:nvGrpSpPr>
          <p:cNvPr id="197" name="群組 196">
            <a:extLst>
              <a:ext uri="{FF2B5EF4-FFF2-40B4-BE49-F238E27FC236}">
                <a16:creationId xmlns:a16="http://schemas.microsoft.com/office/drawing/2014/main" id="{FC5F8D18-B72C-4B91-8122-74BEA22DF167}"/>
              </a:ext>
            </a:extLst>
          </p:cNvPr>
          <p:cNvGrpSpPr/>
          <p:nvPr/>
        </p:nvGrpSpPr>
        <p:grpSpPr>
          <a:xfrm>
            <a:off x="4787963" y="2994238"/>
            <a:ext cx="4553325" cy="2435012"/>
            <a:chOff x="4787963" y="2994238"/>
            <a:chExt cx="4553325" cy="2435012"/>
          </a:xfrm>
        </p:grpSpPr>
        <p:sp>
          <p:nvSpPr>
            <p:cNvPr id="108" name="橢圓 107">
              <a:extLst>
                <a:ext uri="{FF2B5EF4-FFF2-40B4-BE49-F238E27FC236}">
                  <a16:creationId xmlns:a16="http://schemas.microsoft.com/office/drawing/2014/main" id="{140DDF10-870E-4CBB-987D-9019FD60AE1C}"/>
                </a:ext>
              </a:extLst>
            </p:cNvPr>
            <p:cNvSpPr/>
            <p:nvPr/>
          </p:nvSpPr>
          <p:spPr>
            <a:xfrm>
              <a:off x="7739982" y="3316550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橢圓 122">
              <a:extLst>
                <a:ext uri="{FF2B5EF4-FFF2-40B4-BE49-F238E27FC236}">
                  <a16:creationId xmlns:a16="http://schemas.microsoft.com/office/drawing/2014/main" id="{FC43A114-C631-4B5C-8BD8-37644333409B}"/>
                </a:ext>
              </a:extLst>
            </p:cNvPr>
            <p:cNvSpPr/>
            <p:nvPr/>
          </p:nvSpPr>
          <p:spPr>
            <a:xfrm>
              <a:off x="9093653" y="4411878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橢圓 123">
              <a:extLst>
                <a:ext uri="{FF2B5EF4-FFF2-40B4-BE49-F238E27FC236}">
                  <a16:creationId xmlns:a16="http://schemas.microsoft.com/office/drawing/2014/main" id="{C07EC308-AECF-408A-AC36-5EB1794E5859}"/>
                </a:ext>
              </a:extLst>
            </p:cNvPr>
            <p:cNvSpPr/>
            <p:nvPr/>
          </p:nvSpPr>
          <p:spPr>
            <a:xfrm>
              <a:off x="6197829" y="2994238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" name="橢圓 124">
              <a:extLst>
                <a:ext uri="{FF2B5EF4-FFF2-40B4-BE49-F238E27FC236}">
                  <a16:creationId xmlns:a16="http://schemas.microsoft.com/office/drawing/2014/main" id="{8776426F-436E-4F6B-8650-4E009EF5A9B2}"/>
                </a:ext>
              </a:extLst>
            </p:cNvPr>
            <p:cNvSpPr/>
            <p:nvPr/>
          </p:nvSpPr>
          <p:spPr>
            <a:xfrm>
              <a:off x="6895361" y="4316221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橢圓 125">
              <a:extLst>
                <a:ext uri="{FF2B5EF4-FFF2-40B4-BE49-F238E27FC236}">
                  <a16:creationId xmlns:a16="http://schemas.microsoft.com/office/drawing/2014/main" id="{00174961-1424-4E9E-9889-E0B44E597D9A}"/>
                </a:ext>
              </a:extLst>
            </p:cNvPr>
            <p:cNvSpPr/>
            <p:nvPr/>
          </p:nvSpPr>
          <p:spPr>
            <a:xfrm>
              <a:off x="8315463" y="4788315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橢圓 126">
              <a:extLst>
                <a:ext uri="{FF2B5EF4-FFF2-40B4-BE49-F238E27FC236}">
                  <a16:creationId xmlns:a16="http://schemas.microsoft.com/office/drawing/2014/main" id="{A5B34885-8766-4DEC-A43F-2A832279D982}"/>
                </a:ext>
              </a:extLst>
            </p:cNvPr>
            <p:cNvSpPr/>
            <p:nvPr/>
          </p:nvSpPr>
          <p:spPr>
            <a:xfrm>
              <a:off x="5506883" y="3871664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" name="橢圓 127">
              <a:extLst>
                <a:ext uri="{FF2B5EF4-FFF2-40B4-BE49-F238E27FC236}">
                  <a16:creationId xmlns:a16="http://schemas.microsoft.com/office/drawing/2014/main" id="{C4C94D7E-EF09-45CF-A153-C17B8FB0EA35}"/>
                </a:ext>
              </a:extLst>
            </p:cNvPr>
            <p:cNvSpPr/>
            <p:nvPr/>
          </p:nvSpPr>
          <p:spPr>
            <a:xfrm>
              <a:off x="6127050" y="4522937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9" name="橢圓 128">
              <a:extLst>
                <a:ext uri="{FF2B5EF4-FFF2-40B4-BE49-F238E27FC236}">
                  <a16:creationId xmlns:a16="http://schemas.microsoft.com/office/drawing/2014/main" id="{4AE54353-4F9B-4124-8031-5BC23B99698C}"/>
                </a:ext>
              </a:extLst>
            </p:cNvPr>
            <p:cNvSpPr/>
            <p:nvPr/>
          </p:nvSpPr>
          <p:spPr>
            <a:xfrm>
              <a:off x="8420994" y="3541449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92" name="直線接點 191">
              <a:extLst>
                <a:ext uri="{FF2B5EF4-FFF2-40B4-BE49-F238E27FC236}">
                  <a16:creationId xmlns:a16="http://schemas.microsoft.com/office/drawing/2014/main" id="{3215A82D-D9FD-4E6E-B291-A89B985783C7}"/>
                </a:ext>
              </a:extLst>
            </p:cNvPr>
            <p:cNvCxnSpPr>
              <a:cxnSpLocks/>
            </p:cNvCxnSpPr>
            <p:nvPr/>
          </p:nvCxnSpPr>
          <p:spPr>
            <a:xfrm>
              <a:off x="4787963" y="3272860"/>
              <a:ext cx="3311639" cy="9590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接點 193">
              <a:extLst>
                <a:ext uri="{FF2B5EF4-FFF2-40B4-BE49-F238E27FC236}">
                  <a16:creationId xmlns:a16="http://schemas.microsoft.com/office/drawing/2014/main" id="{CB14758C-151F-46C2-B237-9966C4E16EE8}"/>
                </a:ext>
              </a:extLst>
            </p:cNvPr>
            <p:cNvCxnSpPr>
              <a:cxnSpLocks/>
            </p:cNvCxnSpPr>
            <p:nvPr/>
          </p:nvCxnSpPr>
          <p:spPr>
            <a:xfrm>
              <a:off x="8089817" y="4231377"/>
              <a:ext cx="0" cy="11978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AB1007AC-C2D8-49B9-8642-6C3A1D077568}"/>
              </a:ext>
            </a:extLst>
          </p:cNvPr>
          <p:cNvGrpSpPr/>
          <p:nvPr/>
        </p:nvGrpSpPr>
        <p:grpSpPr>
          <a:xfrm>
            <a:off x="5563970" y="3544805"/>
            <a:ext cx="2781877" cy="1408872"/>
            <a:chOff x="3808234" y="5071732"/>
            <a:chExt cx="1640220" cy="793962"/>
          </a:xfrm>
        </p:grpSpPr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DE837122-89D6-4AD0-8963-320E85339123}"/>
                </a:ext>
              </a:extLst>
            </p:cNvPr>
            <p:cNvSpPr/>
            <p:nvPr/>
          </p:nvSpPr>
          <p:spPr>
            <a:xfrm>
              <a:off x="3891577" y="5071732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C3A4260B-77DF-4EA2-BD18-81614644D840}"/>
                </a:ext>
              </a:extLst>
            </p:cNvPr>
            <p:cNvSpPr/>
            <p:nvPr/>
          </p:nvSpPr>
          <p:spPr>
            <a:xfrm>
              <a:off x="4818393" y="5694899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B162FDF5-AA18-4AEA-BCAA-13A7C6C04C04}"/>
                </a:ext>
              </a:extLst>
            </p:cNvPr>
            <p:cNvSpPr/>
            <p:nvPr/>
          </p:nvSpPr>
          <p:spPr>
            <a:xfrm>
              <a:off x="4609189" y="5129849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9EB85408-7CA6-44E5-AB5D-E559C4B1E7F7}"/>
                </a:ext>
              </a:extLst>
            </p:cNvPr>
            <p:cNvSpPr/>
            <p:nvPr/>
          </p:nvSpPr>
          <p:spPr>
            <a:xfrm>
              <a:off x="3930767" y="5568317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EE59508D-5CAB-4E7F-9D00-50A37D686E3A}"/>
                </a:ext>
              </a:extLst>
            </p:cNvPr>
            <p:cNvSpPr/>
            <p:nvPr/>
          </p:nvSpPr>
          <p:spPr>
            <a:xfrm>
              <a:off x="4342981" y="5547534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6D866D10-AD15-4F6A-9ABF-13BAD044528C}"/>
                </a:ext>
              </a:extLst>
            </p:cNvPr>
            <p:cNvSpPr/>
            <p:nvPr/>
          </p:nvSpPr>
          <p:spPr>
            <a:xfrm>
              <a:off x="5269778" y="5567123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橢圓 57">
              <a:extLst>
                <a:ext uri="{FF2B5EF4-FFF2-40B4-BE49-F238E27FC236}">
                  <a16:creationId xmlns:a16="http://schemas.microsoft.com/office/drawing/2014/main" id="{3ED57691-3154-4439-83D0-7158A7309C8F}"/>
                </a:ext>
              </a:extLst>
            </p:cNvPr>
            <p:cNvSpPr/>
            <p:nvPr/>
          </p:nvSpPr>
          <p:spPr>
            <a:xfrm>
              <a:off x="4997069" y="5209950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橢圓 58">
              <a:extLst>
                <a:ext uri="{FF2B5EF4-FFF2-40B4-BE49-F238E27FC236}">
                  <a16:creationId xmlns:a16="http://schemas.microsoft.com/office/drawing/2014/main" id="{B71CF14E-1D06-4D75-928B-131FD6A55859}"/>
                </a:ext>
              </a:extLst>
            </p:cNvPr>
            <p:cNvSpPr/>
            <p:nvPr/>
          </p:nvSpPr>
          <p:spPr>
            <a:xfrm>
              <a:off x="3808234" y="5342728"/>
              <a:ext cx="166685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A9431FD0-FB2B-4A49-9654-881A22393A81}"/>
              </a:ext>
            </a:extLst>
          </p:cNvPr>
          <p:cNvGrpSpPr>
            <a:grpSpLocks noChangeAspect="1"/>
          </p:cNvGrpSpPr>
          <p:nvPr/>
        </p:nvGrpSpPr>
        <p:grpSpPr>
          <a:xfrm>
            <a:off x="4024378" y="3106688"/>
            <a:ext cx="4985609" cy="2213735"/>
            <a:chOff x="8612973" y="3188823"/>
            <a:chExt cx="2917849" cy="1235642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FB1FD5BD-7803-48B9-B237-A6F2F9CE40D2}"/>
                </a:ext>
              </a:extLst>
            </p:cNvPr>
            <p:cNvSpPr/>
            <p:nvPr/>
          </p:nvSpPr>
          <p:spPr>
            <a:xfrm>
              <a:off x="9313222" y="3387835"/>
              <a:ext cx="2217600" cy="80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FCCC7870-30FE-48CA-96F9-1E07BBDEB7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5539" b="83949" l="27927" r="78987">
                          <a14:foregroundMark x1="50526" y1="56410" x2="51579" y2="62821"/>
                          <a14:foregroundMark x1="52632" y1="50000" x2="54737" y2="76923"/>
                          <a14:foregroundMark x1="50526" y1="75641" x2="53684" y2="69231"/>
                          <a14:foregroundMark x1="46316" y1="79487" x2="55789" y2="76923"/>
                          <a14:foregroundMark x1="48421" y1="83333" x2="54737" y2="79487"/>
                          <a14:foregroundMark x1="38947" y1="42308" x2="67368" y2="46154"/>
                          <a14:foregroundMark x1="51579" y1="48718" x2="61053" y2="48718"/>
                          <a14:foregroundMark x1="50526" y1="47436" x2="30526" y2="43590"/>
                        </a14:backgroundRemoval>
                      </a14:imgEffect>
                    </a14:imgLayer>
                  </a14:imgProps>
                </a:ext>
              </a:extLst>
            </a:blip>
            <a:srcRect l="21544" t="29488" r="14631" b="9999"/>
            <a:stretch/>
          </p:blipFill>
          <p:spPr>
            <a:xfrm>
              <a:off x="8612973" y="3974884"/>
              <a:ext cx="577538" cy="449581"/>
            </a:xfrm>
            <a:prstGeom prst="rect">
              <a:avLst/>
            </a:prstGeom>
          </p:spPr>
        </p:pic>
        <p:cxnSp>
          <p:nvCxnSpPr>
            <p:cNvPr id="64" name="直線接點 63">
              <a:extLst>
                <a:ext uri="{FF2B5EF4-FFF2-40B4-BE49-F238E27FC236}">
                  <a16:creationId xmlns:a16="http://schemas.microsoft.com/office/drawing/2014/main" id="{2C54BB09-12EE-4BA3-8D52-ED3F421C25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5420" y="3188823"/>
              <a:ext cx="386776" cy="96042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49583593-77D7-41DC-B56D-7B1E74C637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4684" y="3718124"/>
              <a:ext cx="2284214" cy="43112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3F6427E1-4C3F-4FFD-B16D-BC132EF37B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1289" y="3872343"/>
              <a:ext cx="365287" cy="27690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6B94D5F4-5E89-4203-9F9D-DB89BEF3C3A5}"/>
                </a:ext>
              </a:extLst>
            </p:cNvPr>
            <p:cNvCxnSpPr>
              <a:cxnSpLocks/>
              <a:stCxn id="63" idx="3"/>
            </p:cNvCxnSpPr>
            <p:nvPr/>
          </p:nvCxnSpPr>
          <p:spPr>
            <a:xfrm>
              <a:off x="9190511" y="4199675"/>
              <a:ext cx="2208387" cy="194129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F58306E8-58B1-4509-B7C5-12EB5CD48F94}"/>
              </a:ext>
            </a:extLst>
          </p:cNvPr>
          <p:cNvCxnSpPr>
            <a:cxnSpLocks/>
            <a:endCxn id="123" idx="2"/>
          </p:cNvCxnSpPr>
          <p:nvPr/>
        </p:nvCxnSpPr>
        <p:spPr>
          <a:xfrm flipV="1">
            <a:off x="4837961" y="4524328"/>
            <a:ext cx="4255692" cy="284480"/>
          </a:xfrm>
          <a:prstGeom prst="line">
            <a:avLst/>
          </a:prstGeom>
          <a:ln w="285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橢圓 33">
            <a:extLst>
              <a:ext uri="{FF2B5EF4-FFF2-40B4-BE49-F238E27FC236}">
                <a16:creationId xmlns:a16="http://schemas.microsoft.com/office/drawing/2014/main" id="{A65A2B79-D94C-4BFD-B59E-20D31BA392B5}"/>
              </a:ext>
            </a:extLst>
          </p:cNvPr>
          <p:cNvSpPr/>
          <p:nvPr/>
        </p:nvSpPr>
        <p:spPr>
          <a:xfrm>
            <a:off x="5620270" y="3486997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DA8FD9B3-9F2F-4A1E-91EB-BD101EAFD3D2}"/>
              </a:ext>
            </a:extLst>
          </p:cNvPr>
          <p:cNvSpPr/>
          <p:nvPr/>
        </p:nvSpPr>
        <p:spPr>
          <a:xfrm>
            <a:off x="5348357" y="3933001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759268B4-78A6-4FD1-9146-DC0ED5B72ECD}"/>
              </a:ext>
            </a:extLst>
          </p:cNvPr>
          <p:cNvSpPr/>
          <p:nvPr/>
        </p:nvSpPr>
        <p:spPr>
          <a:xfrm>
            <a:off x="5891863" y="4444764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711553DE-B681-4D22-998C-B4FF831D1C6B}"/>
              </a:ext>
            </a:extLst>
          </p:cNvPr>
          <p:cNvSpPr/>
          <p:nvPr/>
        </p:nvSpPr>
        <p:spPr>
          <a:xfrm>
            <a:off x="6548545" y="4403505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25C3660C-833C-486F-867D-8843DE14061A}"/>
              </a:ext>
            </a:extLst>
          </p:cNvPr>
          <p:cNvSpPr/>
          <p:nvPr/>
        </p:nvSpPr>
        <p:spPr>
          <a:xfrm>
            <a:off x="7507103" y="3811455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25EB12E9-8063-4841-A26C-C5A1C993B5AD}"/>
              </a:ext>
            </a:extLst>
          </p:cNvPr>
          <p:cNvSpPr/>
          <p:nvPr/>
        </p:nvSpPr>
        <p:spPr>
          <a:xfrm>
            <a:off x="7362018" y="4709156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D68E7DAD-44B5-4781-919E-8F5ABBCDFD26}"/>
              </a:ext>
            </a:extLst>
          </p:cNvPr>
          <p:cNvSpPr/>
          <p:nvPr/>
        </p:nvSpPr>
        <p:spPr>
          <a:xfrm>
            <a:off x="8170820" y="4452059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235A4CDA-F377-4F60-B4A7-E2ED16942670}"/>
              </a:ext>
            </a:extLst>
          </p:cNvPr>
          <p:cNvSpPr txBox="1"/>
          <p:nvPr/>
        </p:nvSpPr>
        <p:spPr>
          <a:xfrm>
            <a:off x="531050" y="1015052"/>
            <a:ext cx="49758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/>
              <a:t>用得到的</a:t>
            </a:r>
            <a:r>
              <a:rPr lang="en-US" altLang="zh-TW" sz="3200" dirty="0"/>
              <a:t>R1</a:t>
            </a:r>
            <a:r>
              <a:rPr lang="zh-TW" altLang="en-US" sz="3200" dirty="0"/>
              <a:t>、</a:t>
            </a:r>
            <a:r>
              <a:rPr lang="en-US" altLang="zh-TW" sz="3200" dirty="0"/>
              <a:t>t1</a:t>
            </a:r>
          </a:p>
          <a:p>
            <a:r>
              <a:rPr lang="zh-TW" altLang="en-US" sz="3200" dirty="0"/>
              <a:t>對其他</a:t>
            </a:r>
            <a:r>
              <a:rPr lang="en-US" altLang="zh-TW" sz="3200" dirty="0"/>
              <a:t>object points</a:t>
            </a:r>
            <a:r>
              <a:rPr lang="zh-TW" altLang="en-US" sz="3200" dirty="0"/>
              <a:t>做投影</a:t>
            </a:r>
            <a:endParaRPr lang="en-US" altLang="zh-TW" sz="3200" dirty="0"/>
          </a:p>
        </p:txBody>
      </p:sp>
      <p:sp>
        <p:nvSpPr>
          <p:cNvPr id="51" name="標題 1">
            <a:extLst>
              <a:ext uri="{FF2B5EF4-FFF2-40B4-BE49-F238E27FC236}">
                <a16:creationId xmlns:a16="http://schemas.microsoft.com/office/drawing/2014/main" id="{FB420071-5812-401C-839C-4E1853028108}"/>
              </a:ext>
            </a:extLst>
          </p:cNvPr>
          <p:cNvSpPr txBox="1">
            <a:spLocks/>
          </p:cNvSpPr>
          <p:nvPr/>
        </p:nvSpPr>
        <p:spPr>
          <a:xfrm>
            <a:off x="360000" y="252000"/>
            <a:ext cx="2401129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/>
              <a:t>RANSAC :</a:t>
            </a:r>
            <a:endParaRPr lang="zh-TW" altLang="en-US" b="1" dirty="0"/>
          </a:p>
        </p:txBody>
      </p:sp>
      <p:pic>
        <p:nvPicPr>
          <p:cNvPr id="52" name="Picture 14">
            <a:extLst>
              <a:ext uri="{FF2B5EF4-FFF2-40B4-BE49-F238E27FC236}">
                <a16:creationId xmlns:a16="http://schemas.microsoft.com/office/drawing/2014/main" id="{CE050DCD-24C0-4F6F-A88F-D4045080F6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0" t="13713" r="38398" b="27487"/>
          <a:stretch/>
        </p:blipFill>
        <p:spPr bwMode="auto">
          <a:xfrm>
            <a:off x="-828699" y="2675357"/>
            <a:ext cx="4531685" cy="401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矩形 52">
            <a:extLst>
              <a:ext uri="{FF2B5EF4-FFF2-40B4-BE49-F238E27FC236}">
                <a16:creationId xmlns:a16="http://schemas.microsoft.com/office/drawing/2014/main" id="{EBD2FA92-FB4D-449C-B9AF-A8E5BCCFA248}"/>
              </a:ext>
            </a:extLst>
          </p:cNvPr>
          <p:cNvSpPr/>
          <p:nvPr/>
        </p:nvSpPr>
        <p:spPr>
          <a:xfrm>
            <a:off x="608006" y="5429250"/>
            <a:ext cx="1658274" cy="1176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500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5C1C1A37-F046-4FDD-8DFD-54E6BCDCD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65" t="18903" r="5968" b="1610"/>
          <a:stretch/>
        </p:blipFill>
        <p:spPr>
          <a:xfrm>
            <a:off x="4728644" y="2675357"/>
            <a:ext cx="5288045" cy="2927637"/>
          </a:xfrm>
          <a:prstGeom prst="rect">
            <a:avLst/>
          </a:prstGeom>
        </p:spPr>
      </p:pic>
      <p:grpSp>
        <p:nvGrpSpPr>
          <p:cNvPr id="197" name="群組 196">
            <a:extLst>
              <a:ext uri="{FF2B5EF4-FFF2-40B4-BE49-F238E27FC236}">
                <a16:creationId xmlns:a16="http://schemas.microsoft.com/office/drawing/2014/main" id="{FC5F8D18-B72C-4B91-8122-74BEA22DF167}"/>
              </a:ext>
            </a:extLst>
          </p:cNvPr>
          <p:cNvGrpSpPr/>
          <p:nvPr/>
        </p:nvGrpSpPr>
        <p:grpSpPr>
          <a:xfrm>
            <a:off x="4787963" y="2994238"/>
            <a:ext cx="4553325" cy="2435012"/>
            <a:chOff x="4787963" y="2994238"/>
            <a:chExt cx="4553325" cy="2435012"/>
          </a:xfrm>
        </p:grpSpPr>
        <p:sp>
          <p:nvSpPr>
            <p:cNvPr id="108" name="橢圓 107">
              <a:extLst>
                <a:ext uri="{FF2B5EF4-FFF2-40B4-BE49-F238E27FC236}">
                  <a16:creationId xmlns:a16="http://schemas.microsoft.com/office/drawing/2014/main" id="{140DDF10-870E-4CBB-987D-9019FD60AE1C}"/>
                </a:ext>
              </a:extLst>
            </p:cNvPr>
            <p:cNvSpPr/>
            <p:nvPr/>
          </p:nvSpPr>
          <p:spPr>
            <a:xfrm>
              <a:off x="7739982" y="3316550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橢圓 122">
              <a:extLst>
                <a:ext uri="{FF2B5EF4-FFF2-40B4-BE49-F238E27FC236}">
                  <a16:creationId xmlns:a16="http://schemas.microsoft.com/office/drawing/2014/main" id="{FC43A114-C631-4B5C-8BD8-37644333409B}"/>
                </a:ext>
              </a:extLst>
            </p:cNvPr>
            <p:cNvSpPr/>
            <p:nvPr/>
          </p:nvSpPr>
          <p:spPr>
            <a:xfrm>
              <a:off x="9093653" y="4411878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橢圓 123">
              <a:extLst>
                <a:ext uri="{FF2B5EF4-FFF2-40B4-BE49-F238E27FC236}">
                  <a16:creationId xmlns:a16="http://schemas.microsoft.com/office/drawing/2014/main" id="{C07EC308-AECF-408A-AC36-5EB1794E5859}"/>
                </a:ext>
              </a:extLst>
            </p:cNvPr>
            <p:cNvSpPr/>
            <p:nvPr/>
          </p:nvSpPr>
          <p:spPr>
            <a:xfrm>
              <a:off x="6197829" y="2994238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" name="橢圓 124">
              <a:extLst>
                <a:ext uri="{FF2B5EF4-FFF2-40B4-BE49-F238E27FC236}">
                  <a16:creationId xmlns:a16="http://schemas.microsoft.com/office/drawing/2014/main" id="{8776426F-436E-4F6B-8650-4E009EF5A9B2}"/>
                </a:ext>
              </a:extLst>
            </p:cNvPr>
            <p:cNvSpPr/>
            <p:nvPr/>
          </p:nvSpPr>
          <p:spPr>
            <a:xfrm>
              <a:off x="6895361" y="4316221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橢圓 125">
              <a:extLst>
                <a:ext uri="{FF2B5EF4-FFF2-40B4-BE49-F238E27FC236}">
                  <a16:creationId xmlns:a16="http://schemas.microsoft.com/office/drawing/2014/main" id="{00174961-1424-4E9E-9889-E0B44E597D9A}"/>
                </a:ext>
              </a:extLst>
            </p:cNvPr>
            <p:cNvSpPr/>
            <p:nvPr/>
          </p:nvSpPr>
          <p:spPr>
            <a:xfrm>
              <a:off x="8315463" y="4788315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橢圓 126">
              <a:extLst>
                <a:ext uri="{FF2B5EF4-FFF2-40B4-BE49-F238E27FC236}">
                  <a16:creationId xmlns:a16="http://schemas.microsoft.com/office/drawing/2014/main" id="{A5B34885-8766-4DEC-A43F-2A832279D982}"/>
                </a:ext>
              </a:extLst>
            </p:cNvPr>
            <p:cNvSpPr/>
            <p:nvPr/>
          </p:nvSpPr>
          <p:spPr>
            <a:xfrm>
              <a:off x="5506883" y="3871664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" name="橢圓 127">
              <a:extLst>
                <a:ext uri="{FF2B5EF4-FFF2-40B4-BE49-F238E27FC236}">
                  <a16:creationId xmlns:a16="http://schemas.microsoft.com/office/drawing/2014/main" id="{C4C94D7E-EF09-45CF-A153-C17B8FB0EA35}"/>
                </a:ext>
              </a:extLst>
            </p:cNvPr>
            <p:cNvSpPr/>
            <p:nvPr/>
          </p:nvSpPr>
          <p:spPr>
            <a:xfrm>
              <a:off x="6127050" y="4522937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9" name="橢圓 128">
              <a:extLst>
                <a:ext uri="{FF2B5EF4-FFF2-40B4-BE49-F238E27FC236}">
                  <a16:creationId xmlns:a16="http://schemas.microsoft.com/office/drawing/2014/main" id="{4AE54353-4F9B-4124-8031-5BC23B99698C}"/>
                </a:ext>
              </a:extLst>
            </p:cNvPr>
            <p:cNvSpPr/>
            <p:nvPr/>
          </p:nvSpPr>
          <p:spPr>
            <a:xfrm>
              <a:off x="8420994" y="3541449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92" name="直線接點 191">
              <a:extLst>
                <a:ext uri="{FF2B5EF4-FFF2-40B4-BE49-F238E27FC236}">
                  <a16:creationId xmlns:a16="http://schemas.microsoft.com/office/drawing/2014/main" id="{3215A82D-D9FD-4E6E-B291-A89B985783C7}"/>
                </a:ext>
              </a:extLst>
            </p:cNvPr>
            <p:cNvCxnSpPr>
              <a:cxnSpLocks/>
            </p:cNvCxnSpPr>
            <p:nvPr/>
          </p:nvCxnSpPr>
          <p:spPr>
            <a:xfrm>
              <a:off x="4787963" y="3272860"/>
              <a:ext cx="3311639" cy="9590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接點 193">
              <a:extLst>
                <a:ext uri="{FF2B5EF4-FFF2-40B4-BE49-F238E27FC236}">
                  <a16:creationId xmlns:a16="http://schemas.microsoft.com/office/drawing/2014/main" id="{CB14758C-151F-46C2-B237-9966C4E16EE8}"/>
                </a:ext>
              </a:extLst>
            </p:cNvPr>
            <p:cNvCxnSpPr>
              <a:cxnSpLocks/>
            </p:cNvCxnSpPr>
            <p:nvPr/>
          </p:nvCxnSpPr>
          <p:spPr>
            <a:xfrm>
              <a:off x="8089817" y="4231377"/>
              <a:ext cx="0" cy="11978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AB1007AC-C2D8-49B9-8642-6C3A1D077568}"/>
              </a:ext>
            </a:extLst>
          </p:cNvPr>
          <p:cNvGrpSpPr/>
          <p:nvPr/>
        </p:nvGrpSpPr>
        <p:grpSpPr>
          <a:xfrm>
            <a:off x="5563970" y="3544805"/>
            <a:ext cx="2781877" cy="1408872"/>
            <a:chOff x="3808234" y="5071732"/>
            <a:chExt cx="1640220" cy="793962"/>
          </a:xfrm>
        </p:grpSpPr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DE837122-89D6-4AD0-8963-320E85339123}"/>
                </a:ext>
              </a:extLst>
            </p:cNvPr>
            <p:cNvSpPr/>
            <p:nvPr/>
          </p:nvSpPr>
          <p:spPr>
            <a:xfrm>
              <a:off x="3891577" y="5071732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C3A4260B-77DF-4EA2-BD18-81614644D840}"/>
                </a:ext>
              </a:extLst>
            </p:cNvPr>
            <p:cNvSpPr/>
            <p:nvPr/>
          </p:nvSpPr>
          <p:spPr>
            <a:xfrm>
              <a:off x="4818393" y="5694899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B162FDF5-AA18-4AEA-BCAA-13A7C6C04C04}"/>
                </a:ext>
              </a:extLst>
            </p:cNvPr>
            <p:cNvSpPr/>
            <p:nvPr/>
          </p:nvSpPr>
          <p:spPr>
            <a:xfrm>
              <a:off x="4609189" y="5129849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9EB85408-7CA6-44E5-AB5D-E559C4B1E7F7}"/>
                </a:ext>
              </a:extLst>
            </p:cNvPr>
            <p:cNvSpPr/>
            <p:nvPr/>
          </p:nvSpPr>
          <p:spPr>
            <a:xfrm>
              <a:off x="3930767" y="5568317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EE59508D-5CAB-4E7F-9D00-50A37D686E3A}"/>
                </a:ext>
              </a:extLst>
            </p:cNvPr>
            <p:cNvSpPr/>
            <p:nvPr/>
          </p:nvSpPr>
          <p:spPr>
            <a:xfrm>
              <a:off x="4342981" y="5547534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6D866D10-AD15-4F6A-9ABF-13BAD044528C}"/>
                </a:ext>
              </a:extLst>
            </p:cNvPr>
            <p:cNvSpPr/>
            <p:nvPr/>
          </p:nvSpPr>
          <p:spPr>
            <a:xfrm>
              <a:off x="5269778" y="5567123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橢圓 57">
              <a:extLst>
                <a:ext uri="{FF2B5EF4-FFF2-40B4-BE49-F238E27FC236}">
                  <a16:creationId xmlns:a16="http://schemas.microsoft.com/office/drawing/2014/main" id="{3ED57691-3154-4439-83D0-7158A7309C8F}"/>
                </a:ext>
              </a:extLst>
            </p:cNvPr>
            <p:cNvSpPr/>
            <p:nvPr/>
          </p:nvSpPr>
          <p:spPr>
            <a:xfrm>
              <a:off x="4997069" y="5209950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橢圓 58">
              <a:extLst>
                <a:ext uri="{FF2B5EF4-FFF2-40B4-BE49-F238E27FC236}">
                  <a16:creationId xmlns:a16="http://schemas.microsoft.com/office/drawing/2014/main" id="{B71CF14E-1D06-4D75-928B-131FD6A55859}"/>
                </a:ext>
              </a:extLst>
            </p:cNvPr>
            <p:cNvSpPr/>
            <p:nvPr/>
          </p:nvSpPr>
          <p:spPr>
            <a:xfrm>
              <a:off x="3808234" y="5342728"/>
              <a:ext cx="166685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A9431FD0-FB2B-4A49-9654-881A22393A81}"/>
              </a:ext>
            </a:extLst>
          </p:cNvPr>
          <p:cNvGrpSpPr>
            <a:grpSpLocks noChangeAspect="1"/>
          </p:cNvGrpSpPr>
          <p:nvPr/>
        </p:nvGrpSpPr>
        <p:grpSpPr>
          <a:xfrm>
            <a:off x="4024378" y="3106688"/>
            <a:ext cx="4985609" cy="2213735"/>
            <a:chOff x="8612973" y="3188823"/>
            <a:chExt cx="2917849" cy="1235642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FB1FD5BD-7803-48B9-B237-A6F2F9CE40D2}"/>
                </a:ext>
              </a:extLst>
            </p:cNvPr>
            <p:cNvSpPr/>
            <p:nvPr/>
          </p:nvSpPr>
          <p:spPr>
            <a:xfrm>
              <a:off x="9313222" y="3387835"/>
              <a:ext cx="2217600" cy="80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FCCC7870-30FE-48CA-96F9-1E07BBDEB7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5539" b="83949" l="27927" r="78987">
                          <a14:foregroundMark x1="50526" y1="56410" x2="51579" y2="62821"/>
                          <a14:foregroundMark x1="52632" y1="50000" x2="54737" y2="76923"/>
                          <a14:foregroundMark x1="50526" y1="75641" x2="53684" y2="69231"/>
                          <a14:foregroundMark x1="46316" y1="79487" x2="55789" y2="76923"/>
                          <a14:foregroundMark x1="48421" y1="83333" x2="54737" y2="79487"/>
                          <a14:foregroundMark x1="38947" y1="42308" x2="67368" y2="46154"/>
                          <a14:foregroundMark x1="51579" y1="48718" x2="61053" y2="48718"/>
                          <a14:foregroundMark x1="50526" y1="47436" x2="30526" y2="43590"/>
                        </a14:backgroundRemoval>
                      </a14:imgEffect>
                    </a14:imgLayer>
                  </a14:imgProps>
                </a:ext>
              </a:extLst>
            </a:blip>
            <a:srcRect l="21544" t="29488" r="14631" b="9999"/>
            <a:stretch/>
          </p:blipFill>
          <p:spPr>
            <a:xfrm>
              <a:off x="8612973" y="3974884"/>
              <a:ext cx="577538" cy="449581"/>
            </a:xfrm>
            <a:prstGeom prst="rect">
              <a:avLst/>
            </a:prstGeom>
          </p:spPr>
        </p:pic>
        <p:cxnSp>
          <p:nvCxnSpPr>
            <p:cNvPr id="64" name="直線接點 63">
              <a:extLst>
                <a:ext uri="{FF2B5EF4-FFF2-40B4-BE49-F238E27FC236}">
                  <a16:creationId xmlns:a16="http://schemas.microsoft.com/office/drawing/2014/main" id="{2C54BB09-12EE-4BA3-8D52-ED3F421C25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5420" y="3188823"/>
              <a:ext cx="386776" cy="96042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49583593-77D7-41DC-B56D-7B1E74C637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4684" y="3718124"/>
              <a:ext cx="2284214" cy="43112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3F6427E1-4C3F-4FFD-B16D-BC132EF37B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1289" y="3872343"/>
              <a:ext cx="365287" cy="27690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6B94D5F4-5E89-4203-9F9D-DB89BEF3C3A5}"/>
                </a:ext>
              </a:extLst>
            </p:cNvPr>
            <p:cNvCxnSpPr>
              <a:cxnSpLocks/>
              <a:stCxn id="63" idx="3"/>
            </p:cNvCxnSpPr>
            <p:nvPr/>
          </p:nvCxnSpPr>
          <p:spPr>
            <a:xfrm>
              <a:off x="9190511" y="4199675"/>
              <a:ext cx="2208387" cy="194129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橢圓 33">
            <a:extLst>
              <a:ext uri="{FF2B5EF4-FFF2-40B4-BE49-F238E27FC236}">
                <a16:creationId xmlns:a16="http://schemas.microsoft.com/office/drawing/2014/main" id="{A65A2B79-D94C-4BFD-B59E-20D31BA392B5}"/>
              </a:ext>
            </a:extLst>
          </p:cNvPr>
          <p:cNvSpPr/>
          <p:nvPr/>
        </p:nvSpPr>
        <p:spPr>
          <a:xfrm>
            <a:off x="5620270" y="3486997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DA8FD9B3-9F2F-4A1E-91EB-BD101EAFD3D2}"/>
              </a:ext>
            </a:extLst>
          </p:cNvPr>
          <p:cNvSpPr/>
          <p:nvPr/>
        </p:nvSpPr>
        <p:spPr>
          <a:xfrm>
            <a:off x="5348357" y="3933001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759268B4-78A6-4FD1-9146-DC0ED5B72ECD}"/>
              </a:ext>
            </a:extLst>
          </p:cNvPr>
          <p:cNvSpPr/>
          <p:nvPr/>
        </p:nvSpPr>
        <p:spPr>
          <a:xfrm>
            <a:off x="5891863" y="4444764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711553DE-B681-4D22-998C-B4FF831D1C6B}"/>
              </a:ext>
            </a:extLst>
          </p:cNvPr>
          <p:cNvSpPr/>
          <p:nvPr/>
        </p:nvSpPr>
        <p:spPr>
          <a:xfrm>
            <a:off x="6548545" y="4403505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25C3660C-833C-486F-867D-8843DE14061A}"/>
              </a:ext>
            </a:extLst>
          </p:cNvPr>
          <p:cNvSpPr/>
          <p:nvPr/>
        </p:nvSpPr>
        <p:spPr>
          <a:xfrm>
            <a:off x="7507103" y="3811455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25EB12E9-8063-4841-A26C-C5A1C993B5AD}"/>
              </a:ext>
            </a:extLst>
          </p:cNvPr>
          <p:cNvSpPr/>
          <p:nvPr/>
        </p:nvSpPr>
        <p:spPr>
          <a:xfrm>
            <a:off x="7362018" y="4709156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D68E7DAD-44B5-4781-919E-8F5ABBCDFD26}"/>
              </a:ext>
            </a:extLst>
          </p:cNvPr>
          <p:cNvSpPr/>
          <p:nvPr/>
        </p:nvSpPr>
        <p:spPr>
          <a:xfrm>
            <a:off x="8170820" y="4452059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14810E0-EA75-449B-B6D9-F03F4F919C62}"/>
              </a:ext>
            </a:extLst>
          </p:cNvPr>
          <p:cNvSpPr txBox="1"/>
          <p:nvPr/>
        </p:nvSpPr>
        <p:spPr>
          <a:xfrm>
            <a:off x="531050" y="1015052"/>
            <a:ext cx="49758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/>
              <a:t>用得到的</a:t>
            </a:r>
            <a:r>
              <a:rPr lang="en-US" altLang="zh-TW" sz="3200" dirty="0"/>
              <a:t>R1</a:t>
            </a:r>
            <a:r>
              <a:rPr lang="zh-TW" altLang="en-US" sz="3200" dirty="0"/>
              <a:t>、</a:t>
            </a:r>
            <a:r>
              <a:rPr lang="en-US" altLang="zh-TW" sz="3200" dirty="0"/>
              <a:t>t1</a:t>
            </a:r>
          </a:p>
          <a:p>
            <a:r>
              <a:rPr lang="zh-TW" altLang="en-US" sz="3200" dirty="0"/>
              <a:t>對其他</a:t>
            </a:r>
            <a:r>
              <a:rPr lang="en-US" altLang="zh-TW" sz="3200" dirty="0"/>
              <a:t>object points</a:t>
            </a:r>
            <a:r>
              <a:rPr lang="zh-TW" altLang="en-US" sz="3200" dirty="0"/>
              <a:t>做投影</a:t>
            </a:r>
            <a:endParaRPr lang="en-US" altLang="zh-TW" sz="3200" dirty="0"/>
          </a:p>
        </p:txBody>
      </p:sp>
      <p:sp>
        <p:nvSpPr>
          <p:cNvPr id="50" name="標題 1">
            <a:extLst>
              <a:ext uri="{FF2B5EF4-FFF2-40B4-BE49-F238E27FC236}">
                <a16:creationId xmlns:a16="http://schemas.microsoft.com/office/drawing/2014/main" id="{3605DF9D-24EA-4470-87E7-A36147C6F3DB}"/>
              </a:ext>
            </a:extLst>
          </p:cNvPr>
          <p:cNvSpPr txBox="1">
            <a:spLocks/>
          </p:cNvSpPr>
          <p:nvPr/>
        </p:nvSpPr>
        <p:spPr>
          <a:xfrm>
            <a:off x="360000" y="252000"/>
            <a:ext cx="2401129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/>
              <a:t>RANSAC :</a:t>
            </a:r>
            <a:endParaRPr lang="zh-TW" altLang="en-US" b="1" dirty="0"/>
          </a:p>
        </p:txBody>
      </p:sp>
      <p:pic>
        <p:nvPicPr>
          <p:cNvPr id="51" name="Picture 14">
            <a:extLst>
              <a:ext uri="{FF2B5EF4-FFF2-40B4-BE49-F238E27FC236}">
                <a16:creationId xmlns:a16="http://schemas.microsoft.com/office/drawing/2014/main" id="{C7C6B74A-8C61-4B68-8B69-BFAA32F634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0" t="13713" r="38398" b="27487"/>
          <a:stretch/>
        </p:blipFill>
        <p:spPr bwMode="auto">
          <a:xfrm>
            <a:off x="-828699" y="2675357"/>
            <a:ext cx="4531685" cy="401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矩形 51">
            <a:extLst>
              <a:ext uri="{FF2B5EF4-FFF2-40B4-BE49-F238E27FC236}">
                <a16:creationId xmlns:a16="http://schemas.microsoft.com/office/drawing/2014/main" id="{216268B1-79DC-4725-95FD-ADBA67FE3DBB}"/>
              </a:ext>
            </a:extLst>
          </p:cNvPr>
          <p:cNvSpPr/>
          <p:nvPr/>
        </p:nvSpPr>
        <p:spPr>
          <a:xfrm>
            <a:off x="608006" y="5429250"/>
            <a:ext cx="1658274" cy="1176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7132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14">
            <a:extLst>
              <a:ext uri="{FF2B5EF4-FFF2-40B4-BE49-F238E27FC236}">
                <a16:creationId xmlns:a16="http://schemas.microsoft.com/office/drawing/2014/main" id="{0A0AB888-7FD5-4737-9E24-DE2CBDA9E1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0" t="13713" r="38398" b="27487"/>
          <a:stretch/>
        </p:blipFill>
        <p:spPr bwMode="auto">
          <a:xfrm>
            <a:off x="-828699" y="2675357"/>
            <a:ext cx="4531685" cy="401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矩形 51">
            <a:extLst>
              <a:ext uri="{FF2B5EF4-FFF2-40B4-BE49-F238E27FC236}">
                <a16:creationId xmlns:a16="http://schemas.microsoft.com/office/drawing/2014/main" id="{F527E531-8846-4E60-AC88-09EAB5F10A8F}"/>
              </a:ext>
            </a:extLst>
          </p:cNvPr>
          <p:cNvSpPr/>
          <p:nvPr/>
        </p:nvSpPr>
        <p:spPr>
          <a:xfrm>
            <a:off x="608006" y="5429250"/>
            <a:ext cx="1658274" cy="1176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C1C1A37-F046-4FDD-8DFD-54E6BCDCDA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65" t="18903" r="5968" b="1610"/>
          <a:stretch/>
        </p:blipFill>
        <p:spPr>
          <a:xfrm>
            <a:off x="4728644" y="2675357"/>
            <a:ext cx="5288045" cy="2927637"/>
          </a:xfrm>
          <a:prstGeom prst="rect">
            <a:avLst/>
          </a:prstGeom>
        </p:spPr>
      </p:pic>
      <p:grpSp>
        <p:nvGrpSpPr>
          <p:cNvPr id="197" name="群組 196">
            <a:extLst>
              <a:ext uri="{FF2B5EF4-FFF2-40B4-BE49-F238E27FC236}">
                <a16:creationId xmlns:a16="http://schemas.microsoft.com/office/drawing/2014/main" id="{FC5F8D18-B72C-4B91-8122-74BEA22DF167}"/>
              </a:ext>
            </a:extLst>
          </p:cNvPr>
          <p:cNvGrpSpPr/>
          <p:nvPr/>
        </p:nvGrpSpPr>
        <p:grpSpPr>
          <a:xfrm>
            <a:off x="4787963" y="2994238"/>
            <a:ext cx="4553325" cy="2435012"/>
            <a:chOff x="4787963" y="2994238"/>
            <a:chExt cx="4553325" cy="2435012"/>
          </a:xfrm>
        </p:grpSpPr>
        <p:sp>
          <p:nvSpPr>
            <p:cNvPr id="108" name="橢圓 107">
              <a:extLst>
                <a:ext uri="{FF2B5EF4-FFF2-40B4-BE49-F238E27FC236}">
                  <a16:creationId xmlns:a16="http://schemas.microsoft.com/office/drawing/2014/main" id="{140DDF10-870E-4CBB-987D-9019FD60AE1C}"/>
                </a:ext>
              </a:extLst>
            </p:cNvPr>
            <p:cNvSpPr/>
            <p:nvPr/>
          </p:nvSpPr>
          <p:spPr>
            <a:xfrm>
              <a:off x="7739982" y="3316550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橢圓 122">
              <a:extLst>
                <a:ext uri="{FF2B5EF4-FFF2-40B4-BE49-F238E27FC236}">
                  <a16:creationId xmlns:a16="http://schemas.microsoft.com/office/drawing/2014/main" id="{FC43A114-C631-4B5C-8BD8-37644333409B}"/>
                </a:ext>
              </a:extLst>
            </p:cNvPr>
            <p:cNvSpPr/>
            <p:nvPr/>
          </p:nvSpPr>
          <p:spPr>
            <a:xfrm>
              <a:off x="9093653" y="4411878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橢圓 123">
              <a:extLst>
                <a:ext uri="{FF2B5EF4-FFF2-40B4-BE49-F238E27FC236}">
                  <a16:creationId xmlns:a16="http://schemas.microsoft.com/office/drawing/2014/main" id="{C07EC308-AECF-408A-AC36-5EB1794E5859}"/>
                </a:ext>
              </a:extLst>
            </p:cNvPr>
            <p:cNvSpPr/>
            <p:nvPr/>
          </p:nvSpPr>
          <p:spPr>
            <a:xfrm>
              <a:off x="6197829" y="2994238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" name="橢圓 124">
              <a:extLst>
                <a:ext uri="{FF2B5EF4-FFF2-40B4-BE49-F238E27FC236}">
                  <a16:creationId xmlns:a16="http://schemas.microsoft.com/office/drawing/2014/main" id="{8776426F-436E-4F6B-8650-4E009EF5A9B2}"/>
                </a:ext>
              </a:extLst>
            </p:cNvPr>
            <p:cNvSpPr/>
            <p:nvPr/>
          </p:nvSpPr>
          <p:spPr>
            <a:xfrm>
              <a:off x="6895361" y="4316221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橢圓 125">
              <a:extLst>
                <a:ext uri="{FF2B5EF4-FFF2-40B4-BE49-F238E27FC236}">
                  <a16:creationId xmlns:a16="http://schemas.microsoft.com/office/drawing/2014/main" id="{00174961-1424-4E9E-9889-E0B44E597D9A}"/>
                </a:ext>
              </a:extLst>
            </p:cNvPr>
            <p:cNvSpPr/>
            <p:nvPr/>
          </p:nvSpPr>
          <p:spPr>
            <a:xfrm>
              <a:off x="8315463" y="4788315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橢圓 126">
              <a:extLst>
                <a:ext uri="{FF2B5EF4-FFF2-40B4-BE49-F238E27FC236}">
                  <a16:creationId xmlns:a16="http://schemas.microsoft.com/office/drawing/2014/main" id="{A5B34885-8766-4DEC-A43F-2A832279D982}"/>
                </a:ext>
              </a:extLst>
            </p:cNvPr>
            <p:cNvSpPr/>
            <p:nvPr/>
          </p:nvSpPr>
          <p:spPr>
            <a:xfrm>
              <a:off x="5506883" y="3871664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" name="橢圓 127">
              <a:extLst>
                <a:ext uri="{FF2B5EF4-FFF2-40B4-BE49-F238E27FC236}">
                  <a16:creationId xmlns:a16="http://schemas.microsoft.com/office/drawing/2014/main" id="{C4C94D7E-EF09-45CF-A153-C17B8FB0EA35}"/>
                </a:ext>
              </a:extLst>
            </p:cNvPr>
            <p:cNvSpPr/>
            <p:nvPr/>
          </p:nvSpPr>
          <p:spPr>
            <a:xfrm>
              <a:off x="6127050" y="4522937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9" name="橢圓 128">
              <a:extLst>
                <a:ext uri="{FF2B5EF4-FFF2-40B4-BE49-F238E27FC236}">
                  <a16:creationId xmlns:a16="http://schemas.microsoft.com/office/drawing/2014/main" id="{4AE54353-4F9B-4124-8031-5BC23B99698C}"/>
                </a:ext>
              </a:extLst>
            </p:cNvPr>
            <p:cNvSpPr/>
            <p:nvPr/>
          </p:nvSpPr>
          <p:spPr>
            <a:xfrm>
              <a:off x="8420994" y="3541449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92" name="直線接點 191">
              <a:extLst>
                <a:ext uri="{FF2B5EF4-FFF2-40B4-BE49-F238E27FC236}">
                  <a16:creationId xmlns:a16="http://schemas.microsoft.com/office/drawing/2014/main" id="{3215A82D-D9FD-4E6E-B291-A89B985783C7}"/>
                </a:ext>
              </a:extLst>
            </p:cNvPr>
            <p:cNvCxnSpPr>
              <a:cxnSpLocks/>
            </p:cNvCxnSpPr>
            <p:nvPr/>
          </p:nvCxnSpPr>
          <p:spPr>
            <a:xfrm>
              <a:off x="4787963" y="3272860"/>
              <a:ext cx="3311639" cy="9590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接點 193">
              <a:extLst>
                <a:ext uri="{FF2B5EF4-FFF2-40B4-BE49-F238E27FC236}">
                  <a16:creationId xmlns:a16="http://schemas.microsoft.com/office/drawing/2014/main" id="{CB14758C-151F-46C2-B237-9966C4E16EE8}"/>
                </a:ext>
              </a:extLst>
            </p:cNvPr>
            <p:cNvCxnSpPr>
              <a:cxnSpLocks/>
            </p:cNvCxnSpPr>
            <p:nvPr/>
          </p:nvCxnSpPr>
          <p:spPr>
            <a:xfrm>
              <a:off x="8089817" y="4231377"/>
              <a:ext cx="0" cy="11978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AB1007AC-C2D8-49B9-8642-6C3A1D077568}"/>
              </a:ext>
            </a:extLst>
          </p:cNvPr>
          <p:cNvGrpSpPr/>
          <p:nvPr/>
        </p:nvGrpSpPr>
        <p:grpSpPr>
          <a:xfrm>
            <a:off x="5563970" y="3544805"/>
            <a:ext cx="2781877" cy="1408872"/>
            <a:chOff x="3808234" y="5071732"/>
            <a:chExt cx="1640220" cy="793962"/>
          </a:xfrm>
        </p:grpSpPr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DE837122-89D6-4AD0-8963-320E85339123}"/>
                </a:ext>
              </a:extLst>
            </p:cNvPr>
            <p:cNvSpPr/>
            <p:nvPr/>
          </p:nvSpPr>
          <p:spPr>
            <a:xfrm>
              <a:off x="3891577" y="5071732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C3A4260B-77DF-4EA2-BD18-81614644D840}"/>
                </a:ext>
              </a:extLst>
            </p:cNvPr>
            <p:cNvSpPr/>
            <p:nvPr/>
          </p:nvSpPr>
          <p:spPr>
            <a:xfrm>
              <a:off x="4818393" y="5694899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B162FDF5-AA18-4AEA-BCAA-13A7C6C04C04}"/>
                </a:ext>
              </a:extLst>
            </p:cNvPr>
            <p:cNvSpPr/>
            <p:nvPr/>
          </p:nvSpPr>
          <p:spPr>
            <a:xfrm>
              <a:off x="4609189" y="5129849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9EB85408-7CA6-44E5-AB5D-E559C4B1E7F7}"/>
                </a:ext>
              </a:extLst>
            </p:cNvPr>
            <p:cNvSpPr/>
            <p:nvPr/>
          </p:nvSpPr>
          <p:spPr>
            <a:xfrm>
              <a:off x="3930767" y="5568317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EE59508D-5CAB-4E7F-9D00-50A37D686E3A}"/>
                </a:ext>
              </a:extLst>
            </p:cNvPr>
            <p:cNvSpPr/>
            <p:nvPr/>
          </p:nvSpPr>
          <p:spPr>
            <a:xfrm>
              <a:off x="4342981" y="5547534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6D866D10-AD15-4F6A-9ABF-13BAD044528C}"/>
                </a:ext>
              </a:extLst>
            </p:cNvPr>
            <p:cNvSpPr/>
            <p:nvPr/>
          </p:nvSpPr>
          <p:spPr>
            <a:xfrm>
              <a:off x="5269778" y="5567123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橢圓 57">
              <a:extLst>
                <a:ext uri="{FF2B5EF4-FFF2-40B4-BE49-F238E27FC236}">
                  <a16:creationId xmlns:a16="http://schemas.microsoft.com/office/drawing/2014/main" id="{3ED57691-3154-4439-83D0-7158A7309C8F}"/>
                </a:ext>
              </a:extLst>
            </p:cNvPr>
            <p:cNvSpPr/>
            <p:nvPr/>
          </p:nvSpPr>
          <p:spPr>
            <a:xfrm>
              <a:off x="4997069" y="5209950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橢圓 58">
              <a:extLst>
                <a:ext uri="{FF2B5EF4-FFF2-40B4-BE49-F238E27FC236}">
                  <a16:creationId xmlns:a16="http://schemas.microsoft.com/office/drawing/2014/main" id="{B71CF14E-1D06-4D75-928B-131FD6A55859}"/>
                </a:ext>
              </a:extLst>
            </p:cNvPr>
            <p:cNvSpPr/>
            <p:nvPr/>
          </p:nvSpPr>
          <p:spPr>
            <a:xfrm>
              <a:off x="3808234" y="5342728"/>
              <a:ext cx="166685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A9431FD0-FB2B-4A49-9654-881A22393A81}"/>
              </a:ext>
            </a:extLst>
          </p:cNvPr>
          <p:cNvGrpSpPr>
            <a:grpSpLocks noChangeAspect="1"/>
          </p:cNvGrpSpPr>
          <p:nvPr/>
        </p:nvGrpSpPr>
        <p:grpSpPr>
          <a:xfrm>
            <a:off x="4024378" y="3106688"/>
            <a:ext cx="4985609" cy="2213735"/>
            <a:chOff x="8612973" y="3188823"/>
            <a:chExt cx="2917849" cy="1235642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FB1FD5BD-7803-48B9-B237-A6F2F9CE40D2}"/>
                </a:ext>
              </a:extLst>
            </p:cNvPr>
            <p:cNvSpPr/>
            <p:nvPr/>
          </p:nvSpPr>
          <p:spPr>
            <a:xfrm>
              <a:off x="9313222" y="3387835"/>
              <a:ext cx="2217600" cy="80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FCCC7870-30FE-48CA-96F9-1E07BBDEB7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5539" b="83949" l="27927" r="78987">
                          <a14:foregroundMark x1="50526" y1="56410" x2="51579" y2="62821"/>
                          <a14:foregroundMark x1="52632" y1="50000" x2="54737" y2="76923"/>
                          <a14:foregroundMark x1="50526" y1="75641" x2="53684" y2="69231"/>
                          <a14:foregroundMark x1="46316" y1="79487" x2="55789" y2="76923"/>
                          <a14:foregroundMark x1="48421" y1="83333" x2="54737" y2="79487"/>
                          <a14:foregroundMark x1="38947" y1="42308" x2="67368" y2="46154"/>
                          <a14:foregroundMark x1="51579" y1="48718" x2="61053" y2="48718"/>
                          <a14:foregroundMark x1="50526" y1="47436" x2="30526" y2="43590"/>
                        </a14:backgroundRemoval>
                      </a14:imgEffect>
                    </a14:imgLayer>
                  </a14:imgProps>
                </a:ext>
              </a:extLst>
            </a:blip>
            <a:srcRect l="21544" t="29488" r="14631" b="9999"/>
            <a:stretch/>
          </p:blipFill>
          <p:spPr>
            <a:xfrm>
              <a:off x="8612973" y="3974884"/>
              <a:ext cx="577538" cy="449581"/>
            </a:xfrm>
            <a:prstGeom prst="rect">
              <a:avLst/>
            </a:prstGeom>
          </p:spPr>
        </p:pic>
        <p:cxnSp>
          <p:nvCxnSpPr>
            <p:cNvPr id="64" name="直線接點 63">
              <a:extLst>
                <a:ext uri="{FF2B5EF4-FFF2-40B4-BE49-F238E27FC236}">
                  <a16:creationId xmlns:a16="http://schemas.microsoft.com/office/drawing/2014/main" id="{2C54BB09-12EE-4BA3-8D52-ED3F421C25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5420" y="3188823"/>
              <a:ext cx="386776" cy="96042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49583593-77D7-41DC-B56D-7B1E74C637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4684" y="3718124"/>
              <a:ext cx="2284214" cy="43112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3F6427E1-4C3F-4FFD-B16D-BC132EF37B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1289" y="3872343"/>
              <a:ext cx="365287" cy="27690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6B94D5F4-5E89-4203-9F9D-DB89BEF3C3A5}"/>
                </a:ext>
              </a:extLst>
            </p:cNvPr>
            <p:cNvCxnSpPr>
              <a:cxnSpLocks/>
              <a:stCxn id="63" idx="3"/>
            </p:cNvCxnSpPr>
            <p:nvPr/>
          </p:nvCxnSpPr>
          <p:spPr>
            <a:xfrm>
              <a:off x="9190511" y="4199675"/>
              <a:ext cx="2208387" cy="194129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橢圓 33">
            <a:extLst>
              <a:ext uri="{FF2B5EF4-FFF2-40B4-BE49-F238E27FC236}">
                <a16:creationId xmlns:a16="http://schemas.microsoft.com/office/drawing/2014/main" id="{A65A2B79-D94C-4BFD-B59E-20D31BA392B5}"/>
              </a:ext>
            </a:extLst>
          </p:cNvPr>
          <p:cNvSpPr/>
          <p:nvPr/>
        </p:nvSpPr>
        <p:spPr>
          <a:xfrm>
            <a:off x="5620270" y="3486997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DA8FD9B3-9F2F-4A1E-91EB-BD101EAFD3D2}"/>
              </a:ext>
            </a:extLst>
          </p:cNvPr>
          <p:cNvSpPr/>
          <p:nvPr/>
        </p:nvSpPr>
        <p:spPr>
          <a:xfrm>
            <a:off x="5348357" y="3933001"/>
            <a:ext cx="303041" cy="303073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759268B4-78A6-4FD1-9146-DC0ED5B72ECD}"/>
              </a:ext>
            </a:extLst>
          </p:cNvPr>
          <p:cNvSpPr/>
          <p:nvPr/>
        </p:nvSpPr>
        <p:spPr>
          <a:xfrm>
            <a:off x="5891863" y="4444764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711553DE-B681-4D22-998C-B4FF831D1C6B}"/>
              </a:ext>
            </a:extLst>
          </p:cNvPr>
          <p:cNvSpPr/>
          <p:nvPr/>
        </p:nvSpPr>
        <p:spPr>
          <a:xfrm>
            <a:off x="6548545" y="4403505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25C3660C-833C-486F-867D-8843DE14061A}"/>
              </a:ext>
            </a:extLst>
          </p:cNvPr>
          <p:cNvSpPr/>
          <p:nvPr/>
        </p:nvSpPr>
        <p:spPr>
          <a:xfrm>
            <a:off x="7507103" y="3811455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25EB12E9-8063-4841-A26C-C5A1C993B5AD}"/>
              </a:ext>
            </a:extLst>
          </p:cNvPr>
          <p:cNvSpPr/>
          <p:nvPr/>
        </p:nvSpPr>
        <p:spPr>
          <a:xfrm>
            <a:off x="7362018" y="4709156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D68E7DAD-44B5-4781-919E-8F5ABBCDFD26}"/>
              </a:ext>
            </a:extLst>
          </p:cNvPr>
          <p:cNvSpPr/>
          <p:nvPr/>
        </p:nvSpPr>
        <p:spPr>
          <a:xfrm>
            <a:off x="8170820" y="4452059"/>
            <a:ext cx="303041" cy="303073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ADFD331D-F242-43E5-8E61-367574B9A9CD}"/>
              </a:ext>
            </a:extLst>
          </p:cNvPr>
          <p:cNvSpPr txBox="1"/>
          <p:nvPr/>
        </p:nvSpPr>
        <p:spPr>
          <a:xfrm>
            <a:off x="531050" y="1015052"/>
            <a:ext cx="115407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Given threshold</a:t>
            </a:r>
          </a:p>
          <a:p>
            <a:r>
              <a:rPr lang="zh-TW" altLang="en-US" sz="3200" dirty="0"/>
              <a:t>區分出</a:t>
            </a:r>
            <a:r>
              <a:rPr lang="en-US" altLang="zh-TW" sz="3200" dirty="0"/>
              <a:t>inlier</a:t>
            </a:r>
            <a:r>
              <a:rPr lang="zh-TW" altLang="en-US" sz="3200" dirty="0"/>
              <a:t>、</a:t>
            </a:r>
            <a:r>
              <a:rPr lang="en-US" altLang="zh-TW" sz="3200" dirty="0"/>
              <a:t>outlier     </a:t>
            </a:r>
          </a:p>
          <a:p>
            <a:r>
              <a:rPr lang="en-US" altLang="zh-TW" sz="3200" dirty="0"/>
              <a:t>i.e. |</a:t>
            </a:r>
            <a:r>
              <a:rPr lang="zh-TW" altLang="en-US" sz="3200" dirty="0"/>
              <a:t>真實</a:t>
            </a:r>
            <a:r>
              <a:rPr lang="en-US" altLang="zh-TW" sz="3200" dirty="0"/>
              <a:t>2Dpoint – </a:t>
            </a:r>
            <a:r>
              <a:rPr lang="zh-TW" altLang="en-US" sz="3200" dirty="0"/>
              <a:t>投影</a:t>
            </a:r>
            <a:r>
              <a:rPr lang="en-US" altLang="zh-TW" sz="3200" dirty="0"/>
              <a:t>2D</a:t>
            </a:r>
            <a:r>
              <a:rPr lang="zh-TW" altLang="en-US" sz="3200" dirty="0"/>
              <a:t> </a:t>
            </a:r>
            <a:r>
              <a:rPr lang="en-US" altLang="zh-TW" sz="3200" dirty="0"/>
              <a:t>point| &lt; threshold</a:t>
            </a:r>
          </a:p>
          <a:p>
            <a:endParaRPr lang="en-US" altLang="zh-TW" sz="3200" dirty="0"/>
          </a:p>
          <a:p>
            <a:r>
              <a:rPr lang="en-US" altLang="zh-TW" sz="3200" dirty="0"/>
              <a:t>#outlier1 = 2</a:t>
            </a:r>
          </a:p>
        </p:txBody>
      </p:sp>
      <p:sp>
        <p:nvSpPr>
          <p:cNvPr id="39" name="標題 1">
            <a:extLst>
              <a:ext uri="{FF2B5EF4-FFF2-40B4-BE49-F238E27FC236}">
                <a16:creationId xmlns:a16="http://schemas.microsoft.com/office/drawing/2014/main" id="{9DA7E52F-F22C-4678-B4BB-F7CD81270C11}"/>
              </a:ext>
            </a:extLst>
          </p:cNvPr>
          <p:cNvSpPr txBox="1">
            <a:spLocks/>
          </p:cNvSpPr>
          <p:nvPr/>
        </p:nvSpPr>
        <p:spPr>
          <a:xfrm>
            <a:off x="360000" y="252000"/>
            <a:ext cx="2401129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/>
              <a:t>RANSAC :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15626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14">
            <a:extLst>
              <a:ext uri="{FF2B5EF4-FFF2-40B4-BE49-F238E27FC236}">
                <a16:creationId xmlns:a16="http://schemas.microsoft.com/office/drawing/2014/main" id="{81CD4D3E-4F8C-44B2-882C-0ACA9ABFE4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0" t="13713" r="38398" b="27487"/>
          <a:stretch/>
        </p:blipFill>
        <p:spPr bwMode="auto">
          <a:xfrm>
            <a:off x="-828699" y="2675357"/>
            <a:ext cx="4531685" cy="401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C1C1A37-F046-4FDD-8DFD-54E6BCDCDA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65" t="18903" r="5968" b="1610"/>
          <a:stretch/>
        </p:blipFill>
        <p:spPr>
          <a:xfrm>
            <a:off x="4728644" y="2675357"/>
            <a:ext cx="5288045" cy="2927637"/>
          </a:xfrm>
          <a:prstGeom prst="rect">
            <a:avLst/>
          </a:prstGeom>
        </p:spPr>
      </p:pic>
      <p:grpSp>
        <p:nvGrpSpPr>
          <p:cNvPr id="197" name="群組 196">
            <a:extLst>
              <a:ext uri="{FF2B5EF4-FFF2-40B4-BE49-F238E27FC236}">
                <a16:creationId xmlns:a16="http://schemas.microsoft.com/office/drawing/2014/main" id="{FC5F8D18-B72C-4B91-8122-74BEA22DF167}"/>
              </a:ext>
            </a:extLst>
          </p:cNvPr>
          <p:cNvGrpSpPr/>
          <p:nvPr/>
        </p:nvGrpSpPr>
        <p:grpSpPr>
          <a:xfrm>
            <a:off x="4787963" y="2994238"/>
            <a:ext cx="4553325" cy="2435012"/>
            <a:chOff x="4787963" y="2994238"/>
            <a:chExt cx="4553325" cy="2435012"/>
          </a:xfrm>
        </p:grpSpPr>
        <p:sp>
          <p:nvSpPr>
            <p:cNvPr id="108" name="橢圓 107">
              <a:extLst>
                <a:ext uri="{FF2B5EF4-FFF2-40B4-BE49-F238E27FC236}">
                  <a16:creationId xmlns:a16="http://schemas.microsoft.com/office/drawing/2014/main" id="{140DDF10-870E-4CBB-987D-9019FD60AE1C}"/>
                </a:ext>
              </a:extLst>
            </p:cNvPr>
            <p:cNvSpPr/>
            <p:nvPr/>
          </p:nvSpPr>
          <p:spPr>
            <a:xfrm>
              <a:off x="7739982" y="3316550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橢圓 122">
              <a:extLst>
                <a:ext uri="{FF2B5EF4-FFF2-40B4-BE49-F238E27FC236}">
                  <a16:creationId xmlns:a16="http://schemas.microsoft.com/office/drawing/2014/main" id="{FC43A114-C631-4B5C-8BD8-37644333409B}"/>
                </a:ext>
              </a:extLst>
            </p:cNvPr>
            <p:cNvSpPr/>
            <p:nvPr/>
          </p:nvSpPr>
          <p:spPr>
            <a:xfrm>
              <a:off x="9093653" y="4411878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橢圓 123">
              <a:extLst>
                <a:ext uri="{FF2B5EF4-FFF2-40B4-BE49-F238E27FC236}">
                  <a16:creationId xmlns:a16="http://schemas.microsoft.com/office/drawing/2014/main" id="{C07EC308-AECF-408A-AC36-5EB1794E5859}"/>
                </a:ext>
              </a:extLst>
            </p:cNvPr>
            <p:cNvSpPr/>
            <p:nvPr/>
          </p:nvSpPr>
          <p:spPr>
            <a:xfrm>
              <a:off x="6197829" y="2994238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" name="橢圓 124">
              <a:extLst>
                <a:ext uri="{FF2B5EF4-FFF2-40B4-BE49-F238E27FC236}">
                  <a16:creationId xmlns:a16="http://schemas.microsoft.com/office/drawing/2014/main" id="{8776426F-436E-4F6B-8650-4E009EF5A9B2}"/>
                </a:ext>
              </a:extLst>
            </p:cNvPr>
            <p:cNvSpPr/>
            <p:nvPr/>
          </p:nvSpPr>
          <p:spPr>
            <a:xfrm>
              <a:off x="6895361" y="4316221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橢圓 125">
              <a:extLst>
                <a:ext uri="{FF2B5EF4-FFF2-40B4-BE49-F238E27FC236}">
                  <a16:creationId xmlns:a16="http://schemas.microsoft.com/office/drawing/2014/main" id="{00174961-1424-4E9E-9889-E0B44E597D9A}"/>
                </a:ext>
              </a:extLst>
            </p:cNvPr>
            <p:cNvSpPr/>
            <p:nvPr/>
          </p:nvSpPr>
          <p:spPr>
            <a:xfrm>
              <a:off x="8315463" y="4788315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橢圓 126">
              <a:extLst>
                <a:ext uri="{FF2B5EF4-FFF2-40B4-BE49-F238E27FC236}">
                  <a16:creationId xmlns:a16="http://schemas.microsoft.com/office/drawing/2014/main" id="{A5B34885-8766-4DEC-A43F-2A832279D982}"/>
                </a:ext>
              </a:extLst>
            </p:cNvPr>
            <p:cNvSpPr/>
            <p:nvPr/>
          </p:nvSpPr>
          <p:spPr>
            <a:xfrm>
              <a:off x="5506883" y="3871664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" name="橢圓 127">
              <a:extLst>
                <a:ext uri="{FF2B5EF4-FFF2-40B4-BE49-F238E27FC236}">
                  <a16:creationId xmlns:a16="http://schemas.microsoft.com/office/drawing/2014/main" id="{C4C94D7E-EF09-45CF-A153-C17B8FB0EA35}"/>
                </a:ext>
              </a:extLst>
            </p:cNvPr>
            <p:cNvSpPr/>
            <p:nvPr/>
          </p:nvSpPr>
          <p:spPr>
            <a:xfrm>
              <a:off x="6127050" y="4522937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9" name="橢圓 128">
              <a:extLst>
                <a:ext uri="{FF2B5EF4-FFF2-40B4-BE49-F238E27FC236}">
                  <a16:creationId xmlns:a16="http://schemas.microsoft.com/office/drawing/2014/main" id="{4AE54353-4F9B-4124-8031-5BC23B99698C}"/>
                </a:ext>
              </a:extLst>
            </p:cNvPr>
            <p:cNvSpPr/>
            <p:nvPr/>
          </p:nvSpPr>
          <p:spPr>
            <a:xfrm>
              <a:off x="8420994" y="3541449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92" name="直線接點 191">
              <a:extLst>
                <a:ext uri="{FF2B5EF4-FFF2-40B4-BE49-F238E27FC236}">
                  <a16:creationId xmlns:a16="http://schemas.microsoft.com/office/drawing/2014/main" id="{3215A82D-D9FD-4E6E-B291-A89B985783C7}"/>
                </a:ext>
              </a:extLst>
            </p:cNvPr>
            <p:cNvCxnSpPr>
              <a:cxnSpLocks/>
            </p:cNvCxnSpPr>
            <p:nvPr/>
          </p:nvCxnSpPr>
          <p:spPr>
            <a:xfrm>
              <a:off x="4787963" y="3272860"/>
              <a:ext cx="3311639" cy="9590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接點 193">
              <a:extLst>
                <a:ext uri="{FF2B5EF4-FFF2-40B4-BE49-F238E27FC236}">
                  <a16:creationId xmlns:a16="http://schemas.microsoft.com/office/drawing/2014/main" id="{CB14758C-151F-46C2-B237-9966C4E16EE8}"/>
                </a:ext>
              </a:extLst>
            </p:cNvPr>
            <p:cNvCxnSpPr>
              <a:cxnSpLocks/>
            </p:cNvCxnSpPr>
            <p:nvPr/>
          </p:nvCxnSpPr>
          <p:spPr>
            <a:xfrm>
              <a:off x="8089817" y="4231377"/>
              <a:ext cx="0" cy="11978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AB1007AC-C2D8-49B9-8642-6C3A1D077568}"/>
              </a:ext>
            </a:extLst>
          </p:cNvPr>
          <p:cNvGrpSpPr/>
          <p:nvPr/>
        </p:nvGrpSpPr>
        <p:grpSpPr>
          <a:xfrm>
            <a:off x="5563970" y="3544805"/>
            <a:ext cx="2781877" cy="1408872"/>
            <a:chOff x="3808234" y="5071732"/>
            <a:chExt cx="1640220" cy="793962"/>
          </a:xfrm>
        </p:grpSpPr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DE837122-89D6-4AD0-8963-320E85339123}"/>
                </a:ext>
              </a:extLst>
            </p:cNvPr>
            <p:cNvSpPr/>
            <p:nvPr/>
          </p:nvSpPr>
          <p:spPr>
            <a:xfrm>
              <a:off x="3891577" y="5071732"/>
              <a:ext cx="178676" cy="170795"/>
            </a:xfrm>
            <a:prstGeom prst="ellipse">
              <a:avLst/>
            </a:prstGeom>
            <a:noFill/>
            <a:ln w="28575">
              <a:solidFill>
                <a:srgbClr val="FFFF0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C3A4260B-77DF-4EA2-BD18-81614644D840}"/>
                </a:ext>
              </a:extLst>
            </p:cNvPr>
            <p:cNvSpPr/>
            <p:nvPr/>
          </p:nvSpPr>
          <p:spPr>
            <a:xfrm>
              <a:off x="4818393" y="5694899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B162FDF5-AA18-4AEA-BCAA-13A7C6C04C04}"/>
                </a:ext>
              </a:extLst>
            </p:cNvPr>
            <p:cNvSpPr/>
            <p:nvPr/>
          </p:nvSpPr>
          <p:spPr>
            <a:xfrm>
              <a:off x="4609189" y="5129849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9EB85408-7CA6-44E5-AB5D-E559C4B1E7F7}"/>
                </a:ext>
              </a:extLst>
            </p:cNvPr>
            <p:cNvSpPr/>
            <p:nvPr/>
          </p:nvSpPr>
          <p:spPr>
            <a:xfrm>
              <a:off x="3930767" y="5568317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EE59508D-5CAB-4E7F-9D00-50A37D686E3A}"/>
                </a:ext>
              </a:extLst>
            </p:cNvPr>
            <p:cNvSpPr/>
            <p:nvPr/>
          </p:nvSpPr>
          <p:spPr>
            <a:xfrm>
              <a:off x="4342981" y="5547534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6D866D10-AD15-4F6A-9ABF-13BAD044528C}"/>
                </a:ext>
              </a:extLst>
            </p:cNvPr>
            <p:cNvSpPr/>
            <p:nvPr/>
          </p:nvSpPr>
          <p:spPr>
            <a:xfrm>
              <a:off x="5269778" y="5567123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橢圓 57">
              <a:extLst>
                <a:ext uri="{FF2B5EF4-FFF2-40B4-BE49-F238E27FC236}">
                  <a16:creationId xmlns:a16="http://schemas.microsoft.com/office/drawing/2014/main" id="{3ED57691-3154-4439-83D0-7158A7309C8F}"/>
                </a:ext>
              </a:extLst>
            </p:cNvPr>
            <p:cNvSpPr/>
            <p:nvPr/>
          </p:nvSpPr>
          <p:spPr>
            <a:xfrm>
              <a:off x="4997069" y="5209950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橢圓 58">
              <a:extLst>
                <a:ext uri="{FF2B5EF4-FFF2-40B4-BE49-F238E27FC236}">
                  <a16:creationId xmlns:a16="http://schemas.microsoft.com/office/drawing/2014/main" id="{B71CF14E-1D06-4D75-928B-131FD6A55859}"/>
                </a:ext>
              </a:extLst>
            </p:cNvPr>
            <p:cNvSpPr/>
            <p:nvPr/>
          </p:nvSpPr>
          <p:spPr>
            <a:xfrm>
              <a:off x="3808234" y="5342728"/>
              <a:ext cx="166685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A9431FD0-FB2B-4A49-9654-881A22393A81}"/>
              </a:ext>
            </a:extLst>
          </p:cNvPr>
          <p:cNvGrpSpPr>
            <a:grpSpLocks noChangeAspect="1"/>
          </p:cNvGrpSpPr>
          <p:nvPr/>
        </p:nvGrpSpPr>
        <p:grpSpPr>
          <a:xfrm>
            <a:off x="4024378" y="3106688"/>
            <a:ext cx="4985609" cy="2213735"/>
            <a:chOff x="8612973" y="3188823"/>
            <a:chExt cx="2917849" cy="1235642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FB1FD5BD-7803-48B9-B237-A6F2F9CE40D2}"/>
                </a:ext>
              </a:extLst>
            </p:cNvPr>
            <p:cNvSpPr/>
            <p:nvPr/>
          </p:nvSpPr>
          <p:spPr>
            <a:xfrm>
              <a:off x="9313222" y="3387835"/>
              <a:ext cx="2217600" cy="80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FCCC7870-30FE-48CA-96F9-1E07BBDEB7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5539" b="83949" l="27927" r="78987">
                          <a14:foregroundMark x1="50526" y1="56410" x2="51579" y2="62821"/>
                          <a14:foregroundMark x1="52632" y1="50000" x2="54737" y2="76923"/>
                          <a14:foregroundMark x1="50526" y1="75641" x2="53684" y2="69231"/>
                          <a14:foregroundMark x1="46316" y1="79487" x2="55789" y2="76923"/>
                          <a14:foregroundMark x1="48421" y1="83333" x2="54737" y2="79487"/>
                          <a14:foregroundMark x1="38947" y1="42308" x2="67368" y2="46154"/>
                          <a14:foregroundMark x1="51579" y1="48718" x2="61053" y2="48718"/>
                          <a14:foregroundMark x1="50526" y1="47436" x2="30526" y2="43590"/>
                        </a14:backgroundRemoval>
                      </a14:imgEffect>
                    </a14:imgLayer>
                  </a14:imgProps>
                </a:ext>
              </a:extLst>
            </a:blip>
            <a:srcRect l="21544" t="29488" r="14631" b="9999"/>
            <a:stretch/>
          </p:blipFill>
          <p:spPr>
            <a:xfrm>
              <a:off x="8612973" y="3974884"/>
              <a:ext cx="577538" cy="449581"/>
            </a:xfrm>
            <a:prstGeom prst="rect">
              <a:avLst/>
            </a:prstGeom>
          </p:spPr>
        </p:pic>
        <p:cxnSp>
          <p:nvCxnSpPr>
            <p:cNvPr id="64" name="直線接點 63">
              <a:extLst>
                <a:ext uri="{FF2B5EF4-FFF2-40B4-BE49-F238E27FC236}">
                  <a16:creationId xmlns:a16="http://schemas.microsoft.com/office/drawing/2014/main" id="{2C54BB09-12EE-4BA3-8D52-ED3F421C25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5420" y="3188823"/>
              <a:ext cx="386776" cy="96042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49583593-77D7-41DC-B56D-7B1E74C637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4684" y="3718124"/>
              <a:ext cx="2284214" cy="43112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3F6427E1-4C3F-4FFD-B16D-BC132EF37B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1289" y="3872343"/>
              <a:ext cx="365287" cy="27690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6B94D5F4-5E89-4203-9F9D-DB89BEF3C3A5}"/>
                </a:ext>
              </a:extLst>
            </p:cNvPr>
            <p:cNvCxnSpPr>
              <a:cxnSpLocks/>
              <a:stCxn id="63" idx="3"/>
            </p:cNvCxnSpPr>
            <p:nvPr/>
          </p:nvCxnSpPr>
          <p:spPr>
            <a:xfrm>
              <a:off x="9190511" y="4199675"/>
              <a:ext cx="2208387" cy="194129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F58306E8-58B1-4509-B7C5-12EB5CD48F94}"/>
              </a:ext>
            </a:extLst>
          </p:cNvPr>
          <p:cNvCxnSpPr>
            <a:cxnSpLocks/>
            <a:endCxn id="124" idx="3"/>
          </p:cNvCxnSpPr>
          <p:nvPr/>
        </p:nvCxnSpPr>
        <p:spPr>
          <a:xfrm flipV="1">
            <a:off x="4837961" y="3186202"/>
            <a:ext cx="1396133" cy="1622602"/>
          </a:xfrm>
          <a:prstGeom prst="line">
            <a:avLst/>
          </a:prstGeom>
          <a:ln w="2857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1A9C85F8-B40E-479A-8976-0DD88F3AF471}"/>
              </a:ext>
            </a:extLst>
          </p:cNvPr>
          <p:cNvSpPr txBox="1"/>
          <p:nvPr/>
        </p:nvSpPr>
        <p:spPr>
          <a:xfrm>
            <a:off x="531050" y="1015052"/>
            <a:ext cx="24011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/>
              <a:t>重複取</a:t>
            </a:r>
            <a:r>
              <a:rPr lang="en-US" altLang="zh-TW" sz="3200" dirty="0"/>
              <a:t>R</a:t>
            </a:r>
            <a:r>
              <a:rPr lang="en-US" altLang="zh-TW" dirty="0"/>
              <a:t>i</a:t>
            </a:r>
            <a:r>
              <a:rPr lang="zh-TW" altLang="en-US" sz="3200" dirty="0"/>
              <a:t>、</a:t>
            </a:r>
            <a:r>
              <a:rPr lang="en-US" altLang="zh-TW" sz="3200" dirty="0" err="1"/>
              <a:t>t</a:t>
            </a:r>
            <a:r>
              <a:rPr lang="en-US" altLang="zh-TW" sz="1600" dirty="0" err="1"/>
              <a:t>i</a:t>
            </a:r>
            <a:endParaRPr lang="en-US" altLang="zh-TW" sz="3200" dirty="0"/>
          </a:p>
        </p:txBody>
      </p:sp>
      <p:sp>
        <p:nvSpPr>
          <p:cNvPr id="34" name="標題 1">
            <a:extLst>
              <a:ext uri="{FF2B5EF4-FFF2-40B4-BE49-F238E27FC236}">
                <a16:creationId xmlns:a16="http://schemas.microsoft.com/office/drawing/2014/main" id="{7368FF4B-93AA-4D97-B726-4C2E1AC529CC}"/>
              </a:ext>
            </a:extLst>
          </p:cNvPr>
          <p:cNvSpPr txBox="1">
            <a:spLocks/>
          </p:cNvSpPr>
          <p:nvPr/>
        </p:nvSpPr>
        <p:spPr>
          <a:xfrm>
            <a:off x="360000" y="252000"/>
            <a:ext cx="2401129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/>
              <a:t>RANSAC :</a:t>
            </a:r>
            <a:endParaRPr lang="zh-TW" altLang="en-US" b="1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747FC00-09D5-41E2-9504-53E2F7032409}"/>
              </a:ext>
            </a:extLst>
          </p:cNvPr>
          <p:cNvSpPr/>
          <p:nvPr/>
        </p:nvSpPr>
        <p:spPr>
          <a:xfrm>
            <a:off x="608006" y="5429250"/>
            <a:ext cx="1658274" cy="1176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95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>
            <a:extLst>
              <a:ext uri="{FF2B5EF4-FFF2-40B4-BE49-F238E27FC236}">
                <a16:creationId xmlns:a16="http://schemas.microsoft.com/office/drawing/2014/main" id="{3AB0BF88-4C96-460D-97A4-91D49FC300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0" r="29225"/>
          <a:stretch/>
        </p:blipFill>
        <p:spPr bwMode="auto">
          <a:xfrm>
            <a:off x="3864689" y="126325"/>
            <a:ext cx="5289429" cy="660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9CC2B95C-C5B0-420A-B65F-807B48763535}"/>
              </a:ext>
            </a:extLst>
          </p:cNvPr>
          <p:cNvSpPr txBox="1">
            <a:spLocks/>
          </p:cNvSpPr>
          <p:nvPr/>
        </p:nvSpPr>
        <p:spPr>
          <a:xfrm>
            <a:off x="360000" y="252000"/>
            <a:ext cx="4868333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/>
              <a:t>Overview:</a:t>
            </a:r>
            <a:endParaRPr lang="zh-TW" altLang="en-US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CD468EC-EB2D-41DA-95B3-30646D1D21E0}"/>
              </a:ext>
            </a:extLst>
          </p:cNvPr>
          <p:cNvSpPr/>
          <p:nvPr/>
        </p:nvSpPr>
        <p:spPr>
          <a:xfrm>
            <a:off x="4009291" y="61547"/>
            <a:ext cx="2086709" cy="154188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DF5921D-EE53-4825-8615-82B1C6DC273D}"/>
              </a:ext>
            </a:extLst>
          </p:cNvPr>
          <p:cNvSpPr txBox="1"/>
          <p:nvPr/>
        </p:nvSpPr>
        <p:spPr>
          <a:xfrm>
            <a:off x="3037882" y="602837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/>
                </a:solidFill>
              </a:rPr>
              <a:t>2D -&gt; 3D</a:t>
            </a:r>
            <a:endParaRPr lang="zh-TW" altLang="en-US" b="1" dirty="0">
              <a:solidFill>
                <a:schemeClr val="accent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E12991D-4A33-4A3F-8882-97EE798DC26F}"/>
              </a:ext>
            </a:extLst>
          </p:cNvPr>
          <p:cNvSpPr/>
          <p:nvPr/>
        </p:nvSpPr>
        <p:spPr>
          <a:xfrm>
            <a:off x="3864689" y="992077"/>
            <a:ext cx="4241819" cy="3914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28E2374-3B93-48B4-9DA1-A0A2BEF88117}"/>
              </a:ext>
            </a:extLst>
          </p:cNvPr>
          <p:cNvSpPr txBox="1"/>
          <p:nvPr/>
        </p:nvSpPr>
        <p:spPr>
          <a:xfrm>
            <a:off x="8158333" y="1668038"/>
            <a:ext cx="995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RANSAC+</a:t>
            </a:r>
          </a:p>
          <a:p>
            <a:pPr algn="ctr"/>
            <a:r>
              <a:rPr lang="en-US" altLang="zh-TW" b="1" dirty="0" err="1">
                <a:solidFill>
                  <a:srgbClr val="FF0000"/>
                </a:solidFill>
              </a:rPr>
              <a:t>EPnP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869D31D9-71BD-40AA-8A5D-6B34D72AD9FE}"/>
              </a:ext>
            </a:extLst>
          </p:cNvPr>
          <p:cNvCxnSpPr>
            <a:cxnSpLocks/>
          </p:cNvCxnSpPr>
          <p:nvPr/>
        </p:nvCxnSpPr>
        <p:spPr>
          <a:xfrm>
            <a:off x="4429598" y="6445624"/>
            <a:ext cx="1246094" cy="8068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C768F1CE-D6CC-4598-868C-0E4CFD291296}"/>
              </a:ext>
            </a:extLst>
          </p:cNvPr>
          <p:cNvSpPr txBox="1"/>
          <p:nvPr/>
        </p:nvSpPr>
        <p:spPr>
          <a:xfrm>
            <a:off x="3779316" y="6196877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accent1"/>
                </a:solidFill>
              </a:rPr>
              <a:t>目標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B5F19A6F-9B81-4893-8B1D-E44E29A58DC6}"/>
              </a:ext>
            </a:extLst>
          </p:cNvPr>
          <p:cNvCxnSpPr>
            <a:cxnSpLocks/>
          </p:cNvCxnSpPr>
          <p:nvPr/>
        </p:nvCxnSpPr>
        <p:spPr>
          <a:xfrm>
            <a:off x="4429598" y="5981005"/>
            <a:ext cx="1246094" cy="8068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772A82B-FA2C-45F1-B063-86E732805429}"/>
              </a:ext>
            </a:extLst>
          </p:cNvPr>
          <p:cNvSpPr txBox="1"/>
          <p:nvPr/>
        </p:nvSpPr>
        <p:spPr>
          <a:xfrm>
            <a:off x="2276212" y="5692355"/>
            <a:ext cx="214943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/>
                </a:solidFill>
              </a:rPr>
              <a:t>Need 2D</a:t>
            </a:r>
            <a:r>
              <a:rPr lang="zh-TW" altLang="en-US" b="1" dirty="0">
                <a:solidFill>
                  <a:schemeClr val="accent1"/>
                </a:solidFill>
              </a:rPr>
              <a:t>、</a:t>
            </a:r>
            <a:r>
              <a:rPr lang="en-US" altLang="zh-TW" b="1" dirty="0">
                <a:solidFill>
                  <a:schemeClr val="accent1"/>
                </a:solidFill>
              </a:rPr>
              <a:t>3D points</a:t>
            </a: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71468231-1E24-42F2-944B-B9AC4B65563A}"/>
              </a:ext>
            </a:extLst>
          </p:cNvPr>
          <p:cNvCxnSpPr>
            <a:cxnSpLocks/>
          </p:cNvCxnSpPr>
          <p:nvPr/>
        </p:nvCxnSpPr>
        <p:spPr>
          <a:xfrm>
            <a:off x="4511181" y="2971925"/>
            <a:ext cx="1246094" cy="8068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F3F1297-9F57-4AA1-B7E9-E03112CB4F4A}"/>
              </a:ext>
            </a:extLst>
          </p:cNvPr>
          <p:cNvSpPr txBox="1"/>
          <p:nvPr/>
        </p:nvSpPr>
        <p:spPr>
          <a:xfrm>
            <a:off x="2361746" y="2727738"/>
            <a:ext cx="214943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1"/>
                </a:solidFill>
              </a:rPr>
              <a:t>Need 2D</a:t>
            </a:r>
            <a:r>
              <a:rPr lang="zh-TW" altLang="en-US" b="1" dirty="0">
                <a:solidFill>
                  <a:schemeClr val="accent1"/>
                </a:solidFill>
              </a:rPr>
              <a:t>、</a:t>
            </a:r>
            <a:r>
              <a:rPr lang="en-US" altLang="zh-TW" b="1" dirty="0">
                <a:solidFill>
                  <a:schemeClr val="accent1"/>
                </a:solidFill>
              </a:rPr>
              <a:t>3D points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72FC61A6-1653-4BAB-81ED-4FAB62B6C21D}"/>
              </a:ext>
            </a:extLst>
          </p:cNvPr>
          <p:cNvSpPr txBox="1"/>
          <p:nvPr/>
        </p:nvSpPr>
        <p:spPr>
          <a:xfrm>
            <a:off x="8408968" y="4107523"/>
            <a:ext cx="335303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To many points</a:t>
            </a:r>
          </a:p>
          <a:p>
            <a:r>
              <a:rPr lang="en-US" altLang="zh-TW" b="1" dirty="0">
                <a:solidFill>
                  <a:srgbClr val="FF0000"/>
                </a:solidFill>
              </a:rPr>
              <a:t>Which points are representative?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筆跡 15">
                <a:extLst>
                  <a:ext uri="{FF2B5EF4-FFF2-40B4-BE49-F238E27FC236}">
                    <a16:creationId xmlns:a16="http://schemas.microsoft.com/office/drawing/2014/main" id="{93A397B2-4392-4A76-9698-5D8864A31AC0}"/>
                  </a:ext>
                </a:extLst>
              </p14:cNvPr>
              <p14:cNvContentPartPr/>
              <p14:nvPr/>
            </p14:nvContentPartPr>
            <p14:xfrm>
              <a:off x="5757120" y="2094480"/>
              <a:ext cx="2426400" cy="1220760"/>
            </p14:xfrm>
          </p:contentPart>
        </mc:Choice>
        <mc:Fallback xmlns="">
          <p:pic>
            <p:nvPicPr>
              <p:cNvPr id="16" name="筆跡 15">
                <a:extLst>
                  <a:ext uri="{FF2B5EF4-FFF2-40B4-BE49-F238E27FC236}">
                    <a16:creationId xmlns:a16="http://schemas.microsoft.com/office/drawing/2014/main" id="{93A397B2-4392-4A76-9698-5D8864A31A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47760" y="2085120"/>
                <a:ext cx="2445120" cy="123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445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3" grpId="0" animBg="1"/>
      <p:bldP spid="14" grpId="0"/>
      <p:bldP spid="22" grpId="0"/>
      <p:bldP spid="26" grpId="0"/>
      <p:bldP spid="28" grpId="0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5C1C1A37-F046-4FDD-8DFD-54E6BCDCD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65" t="18903" r="5968" b="1610"/>
          <a:stretch/>
        </p:blipFill>
        <p:spPr>
          <a:xfrm>
            <a:off x="6903955" y="3930363"/>
            <a:ext cx="5288045" cy="2927637"/>
          </a:xfrm>
          <a:prstGeom prst="rect">
            <a:avLst/>
          </a:prstGeom>
        </p:spPr>
      </p:pic>
      <p:grpSp>
        <p:nvGrpSpPr>
          <p:cNvPr id="197" name="群組 196">
            <a:extLst>
              <a:ext uri="{FF2B5EF4-FFF2-40B4-BE49-F238E27FC236}">
                <a16:creationId xmlns:a16="http://schemas.microsoft.com/office/drawing/2014/main" id="{FC5F8D18-B72C-4B91-8122-74BEA22DF167}"/>
              </a:ext>
            </a:extLst>
          </p:cNvPr>
          <p:cNvGrpSpPr/>
          <p:nvPr/>
        </p:nvGrpSpPr>
        <p:grpSpPr>
          <a:xfrm>
            <a:off x="6963274" y="4249244"/>
            <a:ext cx="4553325" cy="2435012"/>
            <a:chOff x="4787963" y="2994238"/>
            <a:chExt cx="4553325" cy="2435012"/>
          </a:xfrm>
        </p:grpSpPr>
        <p:sp>
          <p:nvSpPr>
            <p:cNvPr id="108" name="橢圓 107">
              <a:extLst>
                <a:ext uri="{FF2B5EF4-FFF2-40B4-BE49-F238E27FC236}">
                  <a16:creationId xmlns:a16="http://schemas.microsoft.com/office/drawing/2014/main" id="{140DDF10-870E-4CBB-987D-9019FD60AE1C}"/>
                </a:ext>
              </a:extLst>
            </p:cNvPr>
            <p:cNvSpPr/>
            <p:nvPr/>
          </p:nvSpPr>
          <p:spPr>
            <a:xfrm>
              <a:off x="7739982" y="3316550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橢圓 122">
              <a:extLst>
                <a:ext uri="{FF2B5EF4-FFF2-40B4-BE49-F238E27FC236}">
                  <a16:creationId xmlns:a16="http://schemas.microsoft.com/office/drawing/2014/main" id="{FC43A114-C631-4B5C-8BD8-37644333409B}"/>
                </a:ext>
              </a:extLst>
            </p:cNvPr>
            <p:cNvSpPr/>
            <p:nvPr/>
          </p:nvSpPr>
          <p:spPr>
            <a:xfrm>
              <a:off x="9093653" y="4411878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橢圓 123">
              <a:extLst>
                <a:ext uri="{FF2B5EF4-FFF2-40B4-BE49-F238E27FC236}">
                  <a16:creationId xmlns:a16="http://schemas.microsoft.com/office/drawing/2014/main" id="{C07EC308-AECF-408A-AC36-5EB1794E5859}"/>
                </a:ext>
              </a:extLst>
            </p:cNvPr>
            <p:cNvSpPr/>
            <p:nvPr/>
          </p:nvSpPr>
          <p:spPr>
            <a:xfrm>
              <a:off x="6197829" y="2994238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" name="橢圓 124">
              <a:extLst>
                <a:ext uri="{FF2B5EF4-FFF2-40B4-BE49-F238E27FC236}">
                  <a16:creationId xmlns:a16="http://schemas.microsoft.com/office/drawing/2014/main" id="{8776426F-436E-4F6B-8650-4E009EF5A9B2}"/>
                </a:ext>
              </a:extLst>
            </p:cNvPr>
            <p:cNvSpPr/>
            <p:nvPr/>
          </p:nvSpPr>
          <p:spPr>
            <a:xfrm>
              <a:off x="6895361" y="4316221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橢圓 125">
              <a:extLst>
                <a:ext uri="{FF2B5EF4-FFF2-40B4-BE49-F238E27FC236}">
                  <a16:creationId xmlns:a16="http://schemas.microsoft.com/office/drawing/2014/main" id="{00174961-1424-4E9E-9889-E0B44E597D9A}"/>
                </a:ext>
              </a:extLst>
            </p:cNvPr>
            <p:cNvSpPr/>
            <p:nvPr/>
          </p:nvSpPr>
          <p:spPr>
            <a:xfrm>
              <a:off x="8315463" y="4788315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橢圓 126">
              <a:extLst>
                <a:ext uri="{FF2B5EF4-FFF2-40B4-BE49-F238E27FC236}">
                  <a16:creationId xmlns:a16="http://schemas.microsoft.com/office/drawing/2014/main" id="{A5B34885-8766-4DEC-A43F-2A832279D982}"/>
                </a:ext>
              </a:extLst>
            </p:cNvPr>
            <p:cNvSpPr/>
            <p:nvPr/>
          </p:nvSpPr>
          <p:spPr>
            <a:xfrm>
              <a:off x="5506883" y="3871664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" name="橢圓 127">
              <a:extLst>
                <a:ext uri="{FF2B5EF4-FFF2-40B4-BE49-F238E27FC236}">
                  <a16:creationId xmlns:a16="http://schemas.microsoft.com/office/drawing/2014/main" id="{C4C94D7E-EF09-45CF-A153-C17B8FB0EA35}"/>
                </a:ext>
              </a:extLst>
            </p:cNvPr>
            <p:cNvSpPr/>
            <p:nvPr/>
          </p:nvSpPr>
          <p:spPr>
            <a:xfrm>
              <a:off x="6127050" y="4522937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9" name="橢圓 128">
              <a:extLst>
                <a:ext uri="{FF2B5EF4-FFF2-40B4-BE49-F238E27FC236}">
                  <a16:creationId xmlns:a16="http://schemas.microsoft.com/office/drawing/2014/main" id="{4AE54353-4F9B-4124-8031-5BC23B99698C}"/>
                </a:ext>
              </a:extLst>
            </p:cNvPr>
            <p:cNvSpPr/>
            <p:nvPr/>
          </p:nvSpPr>
          <p:spPr>
            <a:xfrm>
              <a:off x="8420994" y="3541449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92" name="直線接點 191">
              <a:extLst>
                <a:ext uri="{FF2B5EF4-FFF2-40B4-BE49-F238E27FC236}">
                  <a16:creationId xmlns:a16="http://schemas.microsoft.com/office/drawing/2014/main" id="{3215A82D-D9FD-4E6E-B291-A89B985783C7}"/>
                </a:ext>
              </a:extLst>
            </p:cNvPr>
            <p:cNvCxnSpPr>
              <a:cxnSpLocks/>
            </p:cNvCxnSpPr>
            <p:nvPr/>
          </p:nvCxnSpPr>
          <p:spPr>
            <a:xfrm>
              <a:off x="4787963" y="3272860"/>
              <a:ext cx="3311639" cy="9590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接點 193">
              <a:extLst>
                <a:ext uri="{FF2B5EF4-FFF2-40B4-BE49-F238E27FC236}">
                  <a16:creationId xmlns:a16="http://schemas.microsoft.com/office/drawing/2014/main" id="{CB14758C-151F-46C2-B237-9966C4E16EE8}"/>
                </a:ext>
              </a:extLst>
            </p:cNvPr>
            <p:cNvCxnSpPr>
              <a:cxnSpLocks/>
            </p:cNvCxnSpPr>
            <p:nvPr/>
          </p:nvCxnSpPr>
          <p:spPr>
            <a:xfrm>
              <a:off x="8089817" y="4231377"/>
              <a:ext cx="0" cy="11978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AB1007AC-C2D8-49B9-8642-6C3A1D077568}"/>
              </a:ext>
            </a:extLst>
          </p:cNvPr>
          <p:cNvGrpSpPr/>
          <p:nvPr/>
        </p:nvGrpSpPr>
        <p:grpSpPr>
          <a:xfrm>
            <a:off x="7739281" y="4799811"/>
            <a:ext cx="2781877" cy="1408872"/>
            <a:chOff x="3808234" y="5071732"/>
            <a:chExt cx="1640220" cy="793962"/>
          </a:xfrm>
        </p:grpSpPr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DE837122-89D6-4AD0-8963-320E85339123}"/>
                </a:ext>
              </a:extLst>
            </p:cNvPr>
            <p:cNvSpPr/>
            <p:nvPr/>
          </p:nvSpPr>
          <p:spPr>
            <a:xfrm>
              <a:off x="3891577" y="5071732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C3A4260B-77DF-4EA2-BD18-81614644D840}"/>
                </a:ext>
              </a:extLst>
            </p:cNvPr>
            <p:cNvSpPr/>
            <p:nvPr/>
          </p:nvSpPr>
          <p:spPr>
            <a:xfrm>
              <a:off x="4818393" y="5694899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B162FDF5-AA18-4AEA-BCAA-13A7C6C04C04}"/>
                </a:ext>
              </a:extLst>
            </p:cNvPr>
            <p:cNvSpPr/>
            <p:nvPr/>
          </p:nvSpPr>
          <p:spPr>
            <a:xfrm>
              <a:off x="4609189" y="5129849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9EB85408-7CA6-44E5-AB5D-E559C4B1E7F7}"/>
                </a:ext>
              </a:extLst>
            </p:cNvPr>
            <p:cNvSpPr/>
            <p:nvPr/>
          </p:nvSpPr>
          <p:spPr>
            <a:xfrm>
              <a:off x="3930767" y="5568317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EE59508D-5CAB-4E7F-9D00-50A37D686E3A}"/>
                </a:ext>
              </a:extLst>
            </p:cNvPr>
            <p:cNvSpPr/>
            <p:nvPr/>
          </p:nvSpPr>
          <p:spPr>
            <a:xfrm>
              <a:off x="4342981" y="5547534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6D866D10-AD15-4F6A-9ABF-13BAD044528C}"/>
                </a:ext>
              </a:extLst>
            </p:cNvPr>
            <p:cNvSpPr/>
            <p:nvPr/>
          </p:nvSpPr>
          <p:spPr>
            <a:xfrm>
              <a:off x="5269778" y="5567123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橢圓 57">
              <a:extLst>
                <a:ext uri="{FF2B5EF4-FFF2-40B4-BE49-F238E27FC236}">
                  <a16:creationId xmlns:a16="http://schemas.microsoft.com/office/drawing/2014/main" id="{3ED57691-3154-4439-83D0-7158A7309C8F}"/>
                </a:ext>
              </a:extLst>
            </p:cNvPr>
            <p:cNvSpPr/>
            <p:nvPr/>
          </p:nvSpPr>
          <p:spPr>
            <a:xfrm>
              <a:off x="4997069" y="5209950"/>
              <a:ext cx="178676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橢圓 58">
              <a:extLst>
                <a:ext uri="{FF2B5EF4-FFF2-40B4-BE49-F238E27FC236}">
                  <a16:creationId xmlns:a16="http://schemas.microsoft.com/office/drawing/2014/main" id="{B71CF14E-1D06-4D75-928B-131FD6A55859}"/>
                </a:ext>
              </a:extLst>
            </p:cNvPr>
            <p:cNvSpPr/>
            <p:nvPr/>
          </p:nvSpPr>
          <p:spPr>
            <a:xfrm>
              <a:off x="3808234" y="5342728"/>
              <a:ext cx="166685" cy="17079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A9431FD0-FB2B-4A49-9654-881A22393A81}"/>
              </a:ext>
            </a:extLst>
          </p:cNvPr>
          <p:cNvGrpSpPr>
            <a:grpSpLocks noChangeAspect="1"/>
          </p:cNvGrpSpPr>
          <p:nvPr/>
        </p:nvGrpSpPr>
        <p:grpSpPr>
          <a:xfrm>
            <a:off x="6199689" y="4361694"/>
            <a:ext cx="4985609" cy="2213735"/>
            <a:chOff x="8612973" y="3188823"/>
            <a:chExt cx="2917849" cy="1235642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FB1FD5BD-7803-48B9-B237-A6F2F9CE40D2}"/>
                </a:ext>
              </a:extLst>
            </p:cNvPr>
            <p:cNvSpPr/>
            <p:nvPr/>
          </p:nvSpPr>
          <p:spPr>
            <a:xfrm>
              <a:off x="9313222" y="3387835"/>
              <a:ext cx="2217600" cy="80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FCCC7870-30FE-48CA-96F9-1E07BBDEB7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5539" b="83949" l="27927" r="78987">
                          <a14:foregroundMark x1="50526" y1="56410" x2="51579" y2="62821"/>
                          <a14:foregroundMark x1="52632" y1="50000" x2="54737" y2="76923"/>
                          <a14:foregroundMark x1="50526" y1="75641" x2="53684" y2="69231"/>
                          <a14:foregroundMark x1="46316" y1="79487" x2="55789" y2="76923"/>
                          <a14:foregroundMark x1="48421" y1="83333" x2="54737" y2="79487"/>
                          <a14:foregroundMark x1="38947" y1="42308" x2="67368" y2="46154"/>
                          <a14:foregroundMark x1="51579" y1="48718" x2="61053" y2="48718"/>
                          <a14:foregroundMark x1="50526" y1="47436" x2="30526" y2="43590"/>
                        </a14:backgroundRemoval>
                      </a14:imgEffect>
                    </a14:imgLayer>
                  </a14:imgProps>
                </a:ext>
              </a:extLst>
            </a:blip>
            <a:srcRect l="21544" t="29488" r="14631" b="9999"/>
            <a:stretch/>
          </p:blipFill>
          <p:spPr>
            <a:xfrm>
              <a:off x="8612973" y="3974884"/>
              <a:ext cx="577538" cy="449581"/>
            </a:xfrm>
            <a:prstGeom prst="rect">
              <a:avLst/>
            </a:prstGeom>
          </p:spPr>
        </p:pic>
        <p:cxnSp>
          <p:nvCxnSpPr>
            <p:cNvPr id="64" name="直線接點 63">
              <a:extLst>
                <a:ext uri="{FF2B5EF4-FFF2-40B4-BE49-F238E27FC236}">
                  <a16:creationId xmlns:a16="http://schemas.microsoft.com/office/drawing/2014/main" id="{2C54BB09-12EE-4BA3-8D52-ED3F421C25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5420" y="3188823"/>
              <a:ext cx="386776" cy="96042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49583593-77D7-41DC-B56D-7B1E74C637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4684" y="3718124"/>
              <a:ext cx="2284214" cy="43112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3F6427E1-4C3F-4FFD-B16D-BC132EF37B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1289" y="3872343"/>
              <a:ext cx="365287" cy="27690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6B94D5F4-5E89-4203-9F9D-DB89BEF3C3A5}"/>
                </a:ext>
              </a:extLst>
            </p:cNvPr>
            <p:cNvCxnSpPr>
              <a:cxnSpLocks/>
              <a:stCxn id="63" idx="3"/>
            </p:cNvCxnSpPr>
            <p:nvPr/>
          </p:nvCxnSpPr>
          <p:spPr>
            <a:xfrm>
              <a:off x="9190511" y="4199675"/>
              <a:ext cx="2208387" cy="194129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橢圓 33">
            <a:extLst>
              <a:ext uri="{FF2B5EF4-FFF2-40B4-BE49-F238E27FC236}">
                <a16:creationId xmlns:a16="http://schemas.microsoft.com/office/drawing/2014/main" id="{A65A2B79-D94C-4BFD-B59E-20D31BA392B5}"/>
              </a:ext>
            </a:extLst>
          </p:cNvPr>
          <p:cNvSpPr/>
          <p:nvPr/>
        </p:nvSpPr>
        <p:spPr>
          <a:xfrm>
            <a:off x="7795581" y="4742003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DA8FD9B3-9F2F-4A1E-91EB-BD101EAFD3D2}"/>
              </a:ext>
            </a:extLst>
          </p:cNvPr>
          <p:cNvSpPr/>
          <p:nvPr/>
        </p:nvSpPr>
        <p:spPr>
          <a:xfrm>
            <a:off x="7523668" y="5188007"/>
            <a:ext cx="303041" cy="303073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759268B4-78A6-4FD1-9146-DC0ED5B72ECD}"/>
              </a:ext>
            </a:extLst>
          </p:cNvPr>
          <p:cNvSpPr/>
          <p:nvPr/>
        </p:nvSpPr>
        <p:spPr>
          <a:xfrm>
            <a:off x="8067174" y="5699770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711553DE-B681-4D22-998C-B4FF831D1C6B}"/>
              </a:ext>
            </a:extLst>
          </p:cNvPr>
          <p:cNvSpPr/>
          <p:nvPr/>
        </p:nvSpPr>
        <p:spPr>
          <a:xfrm>
            <a:off x="8723856" y="5658511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25C3660C-833C-486F-867D-8843DE14061A}"/>
              </a:ext>
            </a:extLst>
          </p:cNvPr>
          <p:cNvSpPr/>
          <p:nvPr/>
        </p:nvSpPr>
        <p:spPr>
          <a:xfrm>
            <a:off x="9682414" y="5066461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25EB12E9-8063-4841-A26C-C5A1C993B5AD}"/>
              </a:ext>
            </a:extLst>
          </p:cNvPr>
          <p:cNvSpPr/>
          <p:nvPr/>
        </p:nvSpPr>
        <p:spPr>
          <a:xfrm>
            <a:off x="9537329" y="5964162"/>
            <a:ext cx="303041" cy="303073"/>
          </a:xfrm>
          <a:prstGeom prst="ellipse">
            <a:avLst/>
          </a:prstGeom>
          <a:noFill/>
          <a:ln w="28575">
            <a:solidFill>
              <a:srgbClr val="FFFF00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D68E7DAD-44B5-4781-919E-8F5ABBCDFD26}"/>
              </a:ext>
            </a:extLst>
          </p:cNvPr>
          <p:cNvSpPr/>
          <p:nvPr/>
        </p:nvSpPr>
        <p:spPr>
          <a:xfrm>
            <a:off x="10346131" y="5707065"/>
            <a:ext cx="303041" cy="303073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scene3d>
            <a:camera prst="orthographicFront">
              <a:rot lat="1800000" lon="1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標題 1">
            <a:extLst>
              <a:ext uri="{FF2B5EF4-FFF2-40B4-BE49-F238E27FC236}">
                <a16:creationId xmlns:a16="http://schemas.microsoft.com/office/drawing/2014/main" id="{CEE33872-EBAD-485C-BC30-E9A179FA05C1}"/>
              </a:ext>
            </a:extLst>
          </p:cNvPr>
          <p:cNvSpPr txBox="1">
            <a:spLocks/>
          </p:cNvSpPr>
          <p:nvPr/>
        </p:nvSpPr>
        <p:spPr>
          <a:xfrm>
            <a:off x="360000" y="252000"/>
            <a:ext cx="2401129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/>
              <a:t>RANSAC :</a:t>
            </a:r>
            <a:endParaRPr lang="zh-TW" altLang="en-US" b="1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C5D23D94-4638-45D9-85A7-93618339C614}"/>
              </a:ext>
            </a:extLst>
          </p:cNvPr>
          <p:cNvSpPr txBox="1"/>
          <p:nvPr/>
        </p:nvSpPr>
        <p:spPr>
          <a:xfrm>
            <a:off x="531050" y="1015052"/>
            <a:ext cx="1041531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/>
              <a:t>根據</a:t>
            </a:r>
            <a:r>
              <a:rPr lang="en-US" altLang="zh-TW" sz="3200" dirty="0"/>
              <a:t>confidence</a:t>
            </a:r>
            <a:r>
              <a:rPr lang="zh-TW" altLang="en-US" sz="3200" dirty="0"/>
              <a:t>減少</a:t>
            </a:r>
            <a:r>
              <a:rPr lang="en-US" altLang="zh-TW" sz="3200" dirty="0"/>
              <a:t>iteration:</a:t>
            </a:r>
          </a:p>
          <a:p>
            <a:r>
              <a:rPr lang="en-US" altLang="zh-TW" sz="3200" dirty="0"/>
              <a:t>P = #inlier / N</a:t>
            </a:r>
          </a:p>
          <a:p>
            <a:r>
              <a:rPr lang="en-US" altLang="zh-TW" sz="3200" dirty="0"/>
              <a:t>P</a:t>
            </a:r>
            <a:r>
              <a:rPr lang="en-US" altLang="zh-TW" sz="3200" baseline="30000" dirty="0"/>
              <a:t>N</a:t>
            </a:r>
            <a:r>
              <a:rPr lang="en-US" altLang="zh-TW" sz="3200" dirty="0"/>
              <a:t>: N</a:t>
            </a:r>
            <a:r>
              <a:rPr lang="zh-TW" altLang="en-US" sz="3200" dirty="0"/>
              <a:t>個點都是</a:t>
            </a:r>
            <a:r>
              <a:rPr lang="en-US" altLang="zh-TW" sz="3200" dirty="0"/>
              <a:t>inlier</a:t>
            </a:r>
          </a:p>
          <a:p>
            <a:r>
              <a:rPr lang="en-US" altLang="zh-TW" sz="3200" dirty="0"/>
              <a:t>1- P</a:t>
            </a:r>
            <a:r>
              <a:rPr lang="en-US" altLang="zh-TW" sz="3200" baseline="30000" dirty="0"/>
              <a:t>N</a:t>
            </a:r>
            <a:r>
              <a:rPr lang="en-US" altLang="zh-TW" sz="3200" dirty="0"/>
              <a:t>: </a:t>
            </a:r>
            <a:r>
              <a:rPr lang="zh-TW" altLang="en-US" sz="3200" dirty="0"/>
              <a:t>至少</a:t>
            </a:r>
            <a:r>
              <a:rPr lang="en-US" altLang="zh-TW" sz="3200" dirty="0"/>
              <a:t>1</a:t>
            </a:r>
            <a:r>
              <a:rPr lang="zh-TW" altLang="en-US" sz="3200" dirty="0"/>
              <a:t>個點是</a:t>
            </a:r>
            <a:r>
              <a:rPr lang="en-US" altLang="zh-TW" sz="3200" dirty="0"/>
              <a:t>outlier</a:t>
            </a:r>
          </a:p>
          <a:p>
            <a:r>
              <a:rPr lang="en-US" altLang="zh-TW" sz="3200" dirty="0"/>
              <a:t>(1- P</a:t>
            </a:r>
            <a:r>
              <a:rPr lang="en-US" altLang="zh-TW" sz="3200" baseline="30000" dirty="0"/>
              <a:t>N</a:t>
            </a:r>
            <a:r>
              <a:rPr lang="en-US" altLang="zh-TW" sz="3200" dirty="0">
                <a:sym typeface="Wingdings" panose="05000000000000000000" pitchFamily="2" charset="2"/>
              </a:rPr>
              <a:t>)</a:t>
            </a:r>
            <a:r>
              <a:rPr lang="en-US" altLang="zh-TW" sz="3200" baseline="30000" dirty="0"/>
              <a:t> k</a:t>
            </a:r>
            <a:r>
              <a:rPr lang="en-US" altLang="zh-TW" sz="3200" dirty="0">
                <a:sym typeface="Wingdings" panose="05000000000000000000" pitchFamily="2" charset="2"/>
              </a:rPr>
              <a:t>:</a:t>
            </a:r>
            <a:r>
              <a:rPr lang="zh-TW" altLang="en-US" sz="3200" dirty="0">
                <a:sym typeface="Wingdings" panose="05000000000000000000" pitchFamily="2" charset="2"/>
              </a:rPr>
              <a:t> 做到</a:t>
            </a:r>
            <a:r>
              <a:rPr lang="en-US" altLang="zh-TW" sz="3200" dirty="0">
                <a:sym typeface="Wingdings" panose="05000000000000000000" pitchFamily="2" charset="2"/>
              </a:rPr>
              <a:t>k</a:t>
            </a:r>
            <a:r>
              <a:rPr lang="zh-TW" altLang="en-US" sz="3200" dirty="0">
                <a:sym typeface="Wingdings" panose="05000000000000000000" pitchFamily="2" charset="2"/>
              </a:rPr>
              <a:t>次後，不論怎麼做都不成功 </a:t>
            </a:r>
            <a:r>
              <a:rPr lang="en-US" altLang="zh-TW" sz="3200" dirty="0">
                <a:sym typeface="Wingdings" panose="05000000000000000000" pitchFamily="2" charset="2"/>
              </a:rPr>
              <a:t>=</a:t>
            </a:r>
            <a:r>
              <a:rPr lang="zh-TW" altLang="en-US" sz="3200" dirty="0">
                <a:sym typeface="Wingdings" panose="05000000000000000000" pitchFamily="2" charset="2"/>
              </a:rPr>
              <a:t> </a:t>
            </a:r>
            <a:r>
              <a:rPr lang="en-US" altLang="zh-TW" sz="3200" dirty="0">
                <a:sym typeface="Wingdings" panose="05000000000000000000" pitchFamily="2" charset="2"/>
              </a:rPr>
              <a:t>1 – confidence</a:t>
            </a:r>
          </a:p>
          <a:p>
            <a:endParaRPr lang="en-US" altLang="zh-TW" sz="3200" dirty="0">
              <a:sym typeface="Wingdings" panose="05000000000000000000" pitchFamily="2" charset="2"/>
            </a:endParaRPr>
          </a:p>
          <a:p>
            <a:r>
              <a:rPr lang="en-US" altLang="zh-TW" sz="3200" dirty="0">
                <a:sym typeface="Wingdings" panose="05000000000000000000" pitchFamily="2" charset="2"/>
              </a:rPr>
              <a:t>1 – confidence = </a:t>
            </a:r>
            <a:r>
              <a:rPr lang="en-US" altLang="zh-TW" sz="3200" dirty="0"/>
              <a:t>(1- P</a:t>
            </a:r>
            <a:r>
              <a:rPr lang="en-US" altLang="zh-TW" sz="3200" baseline="30000" dirty="0"/>
              <a:t>N</a:t>
            </a:r>
            <a:r>
              <a:rPr lang="en-US" altLang="zh-TW" sz="3200" dirty="0">
                <a:sym typeface="Wingdings" panose="05000000000000000000" pitchFamily="2" charset="2"/>
              </a:rPr>
              <a:t>)</a:t>
            </a:r>
            <a:r>
              <a:rPr lang="en-US" altLang="zh-TW" sz="3200" baseline="30000" dirty="0"/>
              <a:t> k</a:t>
            </a:r>
          </a:p>
          <a:p>
            <a:r>
              <a:rPr lang="en-US" altLang="zh-TW" sz="3200" dirty="0">
                <a:sym typeface="Wingdings" panose="05000000000000000000" pitchFamily="2" charset="2"/>
              </a:rPr>
              <a:t>Log(1 – confidence) = k*Log(</a:t>
            </a:r>
            <a:r>
              <a:rPr lang="en-US" altLang="zh-TW" sz="3200" dirty="0"/>
              <a:t>1- P</a:t>
            </a:r>
            <a:r>
              <a:rPr lang="en-US" altLang="zh-TW" sz="3200" baseline="30000" dirty="0"/>
              <a:t>N</a:t>
            </a:r>
            <a:r>
              <a:rPr lang="en-US" altLang="zh-TW" sz="3200" dirty="0">
                <a:sym typeface="Wingdings" panose="05000000000000000000" pitchFamily="2" charset="2"/>
              </a:rPr>
              <a:t>)</a:t>
            </a:r>
            <a:r>
              <a:rPr lang="en-US" altLang="zh-TW" sz="3200" baseline="30000" dirty="0"/>
              <a:t> </a:t>
            </a:r>
          </a:p>
          <a:p>
            <a:r>
              <a:rPr lang="en-US" altLang="zh-TW" sz="3200" dirty="0">
                <a:sym typeface="Wingdings" panose="05000000000000000000" pitchFamily="2" charset="2"/>
              </a:rPr>
              <a:t>k = Log(1 – confidence) / Log(</a:t>
            </a:r>
            <a:r>
              <a:rPr lang="en-US" altLang="zh-TW" sz="3200" dirty="0"/>
              <a:t>1- P</a:t>
            </a:r>
            <a:r>
              <a:rPr lang="en-US" altLang="zh-TW" sz="3200" baseline="30000" dirty="0"/>
              <a:t>N</a:t>
            </a:r>
            <a:r>
              <a:rPr lang="en-US" altLang="zh-TW" sz="3200" dirty="0">
                <a:sym typeface="Wingdings" panose="05000000000000000000" pitchFamily="2" charset="2"/>
              </a:rPr>
              <a:t>)</a:t>
            </a:r>
            <a:r>
              <a:rPr lang="en-US" altLang="zh-TW" sz="3200" baseline="30000" dirty="0"/>
              <a:t> </a:t>
            </a:r>
          </a:p>
          <a:p>
            <a:r>
              <a:rPr lang="en-US" altLang="zh-TW" sz="3200" dirty="0"/>
              <a:t>=&gt; Iteration</a:t>
            </a:r>
            <a:r>
              <a:rPr lang="zh-TW" altLang="en-US" sz="3200" dirty="0"/>
              <a:t>可減少為</a:t>
            </a:r>
            <a:r>
              <a:rPr lang="en-US" altLang="zh-TW" sz="3200" dirty="0">
                <a:sym typeface="Wingdings" panose="05000000000000000000" pitchFamily="2" charset="2"/>
              </a:rPr>
              <a:t>k</a:t>
            </a:r>
            <a:endParaRPr lang="en-US" altLang="zh-TW" sz="3200" dirty="0"/>
          </a:p>
        </p:txBody>
      </p:sp>
      <p:pic>
        <p:nvPicPr>
          <p:cNvPr id="51" name="Picture 14">
            <a:extLst>
              <a:ext uri="{FF2B5EF4-FFF2-40B4-BE49-F238E27FC236}">
                <a16:creationId xmlns:a16="http://schemas.microsoft.com/office/drawing/2014/main" id="{E46E34E3-A85F-4762-BA47-29BD2710F1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0" t="13713" r="29225" b="27487"/>
          <a:stretch/>
        </p:blipFill>
        <p:spPr bwMode="auto">
          <a:xfrm>
            <a:off x="7597932" y="-908128"/>
            <a:ext cx="5465832" cy="401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矩形 51">
            <a:extLst>
              <a:ext uri="{FF2B5EF4-FFF2-40B4-BE49-F238E27FC236}">
                <a16:creationId xmlns:a16="http://schemas.microsoft.com/office/drawing/2014/main" id="{5F4B55DF-1C84-4787-9601-C80C5F3E124A}"/>
              </a:ext>
            </a:extLst>
          </p:cNvPr>
          <p:cNvSpPr/>
          <p:nvPr/>
        </p:nvSpPr>
        <p:spPr>
          <a:xfrm>
            <a:off x="10439827" y="1105209"/>
            <a:ext cx="1658274" cy="10491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5111D50D-070C-4302-98F9-36D88515E7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996" y="959575"/>
            <a:ext cx="6575227" cy="503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070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BCEE7F0E-CD93-47BC-956F-A4775167B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376" y="2171580"/>
            <a:ext cx="4600293" cy="3143534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EDE819A8-A099-49F7-9367-DB75B7C0C667}"/>
              </a:ext>
            </a:extLst>
          </p:cNvPr>
          <p:cNvSpPr txBox="1">
            <a:spLocks/>
          </p:cNvSpPr>
          <p:nvPr/>
        </p:nvSpPr>
        <p:spPr>
          <a:xfrm>
            <a:off x="360000" y="252000"/>
            <a:ext cx="2401129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/>
              <a:t>PnP :</a:t>
            </a:r>
            <a:endParaRPr lang="zh-TW" altLang="en-US" b="1" dirty="0"/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1CD16CD1-4FD5-4BB8-B1C0-2CE99D074B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0" t="13713" r="38398" b="27487"/>
          <a:stretch/>
        </p:blipFill>
        <p:spPr bwMode="auto">
          <a:xfrm>
            <a:off x="558039" y="1422266"/>
            <a:ext cx="4531685" cy="401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58B7BCF-FF77-404C-83BA-63F4DEFE4F14}"/>
              </a:ext>
            </a:extLst>
          </p:cNvPr>
          <p:cNvSpPr/>
          <p:nvPr/>
        </p:nvSpPr>
        <p:spPr>
          <a:xfrm>
            <a:off x="2335403" y="3291212"/>
            <a:ext cx="945679" cy="9042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5" name="筆跡 54">
                <a:extLst>
                  <a:ext uri="{FF2B5EF4-FFF2-40B4-BE49-F238E27FC236}">
                    <a16:creationId xmlns:a16="http://schemas.microsoft.com/office/drawing/2014/main" id="{873BC576-A733-4CE4-8195-7DF462155739}"/>
                  </a:ext>
                </a:extLst>
              </p14:cNvPr>
              <p14:cNvContentPartPr/>
              <p14:nvPr/>
            </p14:nvContentPartPr>
            <p14:xfrm>
              <a:off x="5434292" y="1562492"/>
              <a:ext cx="91440" cy="5760"/>
            </p14:xfrm>
          </p:contentPart>
        </mc:Choice>
        <mc:Fallback xmlns="">
          <p:pic>
            <p:nvPicPr>
              <p:cNvPr id="55" name="筆跡 54">
                <a:extLst>
                  <a:ext uri="{FF2B5EF4-FFF2-40B4-BE49-F238E27FC236}">
                    <a16:creationId xmlns:a16="http://schemas.microsoft.com/office/drawing/2014/main" id="{873BC576-A733-4CE4-8195-7DF46215573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29972" y="1558172"/>
                <a:ext cx="10008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8" name="筆跡 67">
                <a:extLst>
                  <a:ext uri="{FF2B5EF4-FFF2-40B4-BE49-F238E27FC236}">
                    <a16:creationId xmlns:a16="http://schemas.microsoft.com/office/drawing/2014/main" id="{6E39ADAA-2A52-4ED7-9726-EE7C50C5A3BA}"/>
                  </a:ext>
                </a:extLst>
              </p14:cNvPr>
              <p14:cNvContentPartPr/>
              <p14:nvPr/>
            </p14:nvContentPartPr>
            <p14:xfrm>
              <a:off x="6374160" y="1983600"/>
              <a:ext cx="3817800" cy="4115160"/>
            </p14:xfrm>
          </p:contentPart>
        </mc:Choice>
        <mc:Fallback xmlns="">
          <p:pic>
            <p:nvPicPr>
              <p:cNvPr id="68" name="筆跡 67">
                <a:extLst>
                  <a:ext uri="{FF2B5EF4-FFF2-40B4-BE49-F238E27FC236}">
                    <a16:creationId xmlns:a16="http://schemas.microsoft.com/office/drawing/2014/main" id="{6E39ADAA-2A52-4ED7-9726-EE7C50C5A3B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64800" y="1974240"/>
                <a:ext cx="3836520" cy="413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033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>
            <a:extLst>
              <a:ext uri="{FF2B5EF4-FFF2-40B4-BE49-F238E27FC236}">
                <a16:creationId xmlns:a16="http://schemas.microsoft.com/office/drawing/2014/main" id="{A6BE359B-147C-4D2A-BDF1-4E88AE245C7D}"/>
              </a:ext>
            </a:extLst>
          </p:cNvPr>
          <p:cNvSpPr txBox="1">
            <a:spLocks/>
          </p:cNvSpPr>
          <p:nvPr/>
        </p:nvSpPr>
        <p:spPr>
          <a:xfrm>
            <a:off x="360000" y="252000"/>
            <a:ext cx="2401129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err="1"/>
              <a:t>EPnP</a:t>
            </a:r>
            <a:r>
              <a:rPr lang="en-US" altLang="zh-TW" b="1" dirty="0"/>
              <a:t> :</a:t>
            </a:r>
            <a:endParaRPr lang="zh-TW" altLang="en-US" b="1" dirty="0"/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248BEB5E-99BF-4C5C-A9F4-666F5EC7B1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9" r="29632"/>
          <a:stretch/>
        </p:blipFill>
        <p:spPr bwMode="auto">
          <a:xfrm>
            <a:off x="2846293" y="168835"/>
            <a:ext cx="7552765" cy="649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筆跡 7">
                <a:extLst>
                  <a:ext uri="{FF2B5EF4-FFF2-40B4-BE49-F238E27FC236}">
                    <a16:creationId xmlns:a16="http://schemas.microsoft.com/office/drawing/2014/main" id="{3CB34C18-3CF3-487B-9F45-24F1B39E7767}"/>
                  </a:ext>
                </a:extLst>
              </p14:cNvPr>
              <p14:cNvContentPartPr/>
              <p14:nvPr/>
            </p14:nvContentPartPr>
            <p14:xfrm>
              <a:off x="4300200" y="9720"/>
              <a:ext cx="7838280" cy="6841800"/>
            </p14:xfrm>
          </p:contentPart>
        </mc:Choice>
        <mc:Fallback xmlns="">
          <p:pic>
            <p:nvPicPr>
              <p:cNvPr id="8" name="筆跡 7">
                <a:extLst>
                  <a:ext uri="{FF2B5EF4-FFF2-40B4-BE49-F238E27FC236}">
                    <a16:creationId xmlns:a16="http://schemas.microsoft.com/office/drawing/2014/main" id="{3CB34C18-3CF3-487B-9F45-24F1B39E776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90840" y="360"/>
                <a:ext cx="7857000" cy="686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679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FBB7FBC8-61B8-4C99-B13B-7269F92055F4}"/>
              </a:ext>
            </a:extLst>
          </p:cNvPr>
          <p:cNvGrpSpPr/>
          <p:nvPr/>
        </p:nvGrpSpPr>
        <p:grpSpPr>
          <a:xfrm>
            <a:off x="692523" y="1975597"/>
            <a:ext cx="5715000" cy="4000500"/>
            <a:chOff x="692523" y="1975597"/>
            <a:chExt cx="5715000" cy="4000500"/>
          </a:xfrm>
        </p:grpSpPr>
        <p:pic>
          <p:nvPicPr>
            <p:cNvPr id="22530" name="Picture 2">
              <a:extLst>
                <a:ext uri="{FF2B5EF4-FFF2-40B4-BE49-F238E27FC236}">
                  <a16:creationId xmlns:a16="http://schemas.microsoft.com/office/drawing/2014/main" id="{EB1CC110-4725-4800-BF18-E35534A4AB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523" y="1975597"/>
              <a:ext cx="5715000" cy="4000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" name="筆跡 9">
                  <a:extLst>
                    <a:ext uri="{FF2B5EF4-FFF2-40B4-BE49-F238E27FC236}">
                      <a16:creationId xmlns:a16="http://schemas.microsoft.com/office/drawing/2014/main" id="{11DDE7D9-25FC-4116-BAE2-0F3DE2D4843F}"/>
                    </a:ext>
                  </a:extLst>
                </p14:cNvPr>
                <p14:cNvContentPartPr/>
                <p14:nvPr/>
              </p14:nvContentPartPr>
              <p14:xfrm>
                <a:off x="4163288" y="2962290"/>
                <a:ext cx="44280" cy="76680"/>
              </p14:xfrm>
            </p:contentPart>
          </mc:Choice>
          <mc:Fallback xmlns="">
            <p:pic>
              <p:nvPicPr>
                <p:cNvPr id="10" name="筆跡 9">
                  <a:extLst>
                    <a:ext uri="{FF2B5EF4-FFF2-40B4-BE49-F238E27FC236}">
                      <a16:creationId xmlns:a16="http://schemas.microsoft.com/office/drawing/2014/main" id="{11DDE7D9-25FC-4116-BAE2-0F3DE2D4843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58968" y="2957970"/>
                  <a:ext cx="52920" cy="85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標題 1">
            <a:extLst>
              <a:ext uri="{FF2B5EF4-FFF2-40B4-BE49-F238E27FC236}">
                <a16:creationId xmlns:a16="http://schemas.microsoft.com/office/drawing/2014/main" id="{CD196279-B1C5-44FB-A54B-446722959426}"/>
              </a:ext>
            </a:extLst>
          </p:cNvPr>
          <p:cNvSpPr txBox="1">
            <a:spLocks/>
          </p:cNvSpPr>
          <p:nvPr/>
        </p:nvSpPr>
        <p:spPr>
          <a:xfrm>
            <a:off x="360000" y="252000"/>
            <a:ext cx="2401129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err="1"/>
              <a:t>EPnP</a:t>
            </a:r>
            <a:r>
              <a:rPr lang="en-US" altLang="zh-TW" b="1" dirty="0"/>
              <a:t> :</a:t>
            </a:r>
            <a:endParaRPr lang="zh-TW" altLang="en-US" b="1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87E5DA7-A3C9-47D4-A57C-A2A64602AE98}"/>
              </a:ext>
            </a:extLst>
          </p:cNvPr>
          <p:cNvSpPr/>
          <p:nvPr/>
        </p:nvSpPr>
        <p:spPr>
          <a:xfrm>
            <a:off x="3550023" y="3074894"/>
            <a:ext cx="484094" cy="358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52D45D5-71DE-4347-BF3C-0F21FCFCC317}"/>
              </a:ext>
            </a:extLst>
          </p:cNvPr>
          <p:cNvSpPr/>
          <p:nvPr/>
        </p:nvSpPr>
        <p:spPr>
          <a:xfrm>
            <a:off x="3943381" y="2888571"/>
            <a:ext cx="484094" cy="224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05E9D65-F436-43B5-885C-9A500BBFB930}"/>
              </a:ext>
            </a:extLst>
          </p:cNvPr>
          <p:cNvSpPr/>
          <p:nvPr/>
        </p:nvSpPr>
        <p:spPr>
          <a:xfrm>
            <a:off x="4303058" y="2233893"/>
            <a:ext cx="484094" cy="358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FF17F0E-9306-45E4-809B-EA4771F4BBCC}"/>
              </a:ext>
            </a:extLst>
          </p:cNvPr>
          <p:cNvSpPr/>
          <p:nvPr/>
        </p:nvSpPr>
        <p:spPr>
          <a:xfrm>
            <a:off x="4723279" y="3182470"/>
            <a:ext cx="404532" cy="251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7E4C2FCB-849D-4ECA-BF07-C1204253D1A5}"/>
                  </a:ext>
                </a:extLst>
              </p:cNvPr>
              <p:cNvSpPr txBox="1"/>
              <p:nvPr/>
            </p:nvSpPr>
            <p:spPr>
              <a:xfrm>
                <a:off x="2761129" y="604904"/>
                <a:ext cx="266669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=1, 2, …, 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7E4C2FCB-849D-4ECA-BF07-C1204253D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129" y="604904"/>
                <a:ext cx="266669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AE9D2850-DA49-479E-98DC-879735849A75}"/>
                  </a:ext>
                </a:extLst>
              </p:cNvPr>
              <p:cNvSpPr txBox="1"/>
              <p:nvPr/>
            </p:nvSpPr>
            <p:spPr>
              <a:xfrm>
                <a:off x="2761129" y="1213017"/>
                <a:ext cx="24804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=1, 2, 3, 4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AE9D2850-DA49-479E-98DC-879735849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129" y="1213017"/>
                <a:ext cx="248048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6ABADE19-EB97-4B9F-8DDA-8CF23EDAC4C5}"/>
                  </a:ext>
                </a:extLst>
              </p:cNvPr>
              <p:cNvSpPr txBox="1"/>
              <p:nvPr/>
            </p:nvSpPr>
            <p:spPr>
              <a:xfrm>
                <a:off x="6379593" y="268619"/>
                <a:ext cx="2400465" cy="12582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6ABADE19-EB97-4B9F-8DDA-8CF23EDAC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593" y="268619"/>
                <a:ext cx="2400465" cy="12582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CE8C9EA5-0F51-4340-90DC-A54B519820CD}"/>
                  </a:ext>
                </a:extLst>
              </p:cNvPr>
              <p:cNvSpPr txBox="1"/>
              <p:nvPr/>
            </p:nvSpPr>
            <p:spPr>
              <a:xfrm>
                <a:off x="9410982" y="293786"/>
                <a:ext cx="1722587" cy="12582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CE8C9EA5-0F51-4340-90DC-A54B51982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982" y="293786"/>
                <a:ext cx="1722587" cy="12582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1FB1CD24-CF41-46C4-8C5F-2D79CC1DA950}"/>
                  </a:ext>
                </a:extLst>
              </p:cNvPr>
              <p:cNvSpPr txBox="1"/>
              <p:nvPr/>
            </p:nvSpPr>
            <p:spPr>
              <a:xfrm>
                <a:off x="990525" y="2083355"/>
                <a:ext cx="2234266" cy="11739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1FB1CD24-CF41-46C4-8C5F-2D79CC1DA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25" y="2083355"/>
                <a:ext cx="2234266" cy="11739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" name="筆跡 36">
                <a:extLst>
                  <a:ext uri="{FF2B5EF4-FFF2-40B4-BE49-F238E27FC236}">
                    <a16:creationId xmlns:a16="http://schemas.microsoft.com/office/drawing/2014/main" id="{8BD40AEE-239A-44E0-9293-6670F9139A63}"/>
                  </a:ext>
                </a:extLst>
              </p14:cNvPr>
              <p14:cNvContentPartPr/>
              <p14:nvPr/>
            </p14:nvContentPartPr>
            <p14:xfrm>
              <a:off x="5543239" y="3634712"/>
              <a:ext cx="44280" cy="76680"/>
            </p14:xfrm>
          </p:contentPart>
        </mc:Choice>
        <mc:Fallback xmlns="">
          <p:pic>
            <p:nvPicPr>
              <p:cNvPr id="37" name="筆跡 36">
                <a:extLst>
                  <a:ext uri="{FF2B5EF4-FFF2-40B4-BE49-F238E27FC236}">
                    <a16:creationId xmlns:a16="http://schemas.microsoft.com/office/drawing/2014/main" id="{8BD40AEE-239A-44E0-9293-6670F9139A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38919" y="3630392"/>
                <a:ext cx="52920" cy="85320"/>
              </a:xfrm>
              <a:prstGeom prst="rect">
                <a:avLst/>
              </a:prstGeom>
            </p:spPr>
          </p:pic>
        </mc:Fallback>
      </mc:AlternateContent>
      <p:pic>
        <p:nvPicPr>
          <p:cNvPr id="38" name="Picture 2">
            <a:extLst>
              <a:ext uri="{FF2B5EF4-FFF2-40B4-BE49-F238E27FC236}">
                <a16:creationId xmlns:a16="http://schemas.microsoft.com/office/drawing/2014/main" id="{5AEBD13C-5C7F-4115-9C6E-575693C583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810" b="39286" l="50667" r="81500">
                        <a14:foregroundMark x1="76333" y1="26190" x2="76333" y2="26190"/>
                        <a14:foregroundMark x1="69167" y1="25476" x2="69167" y2="25476"/>
                        <a14:foregroundMark x1="65833" y1="20000" x2="65833" y2="20000"/>
                        <a14:foregroundMark x1="74000" y1="17381" x2="74000" y2="17381"/>
                        <a14:foregroundMark x1="80333" y1="17857" x2="80333" y2="17857"/>
                        <a14:foregroundMark x1="64333" y1="31667" x2="64333" y2="31667"/>
                        <a14:foregroundMark x1="63833" y1="38571" x2="63833" y2="38571"/>
                        <a14:foregroundMark x1="51167" y1="22857" x2="51167" y2="22857"/>
                        <a14:foregroundMark x1="54333" y1="14524" x2="54333" y2="14524"/>
                        <a14:foregroundMark x1="60500" y1="16667" x2="60500" y2="16667"/>
                        <a14:foregroundMark x1="64167" y1="32619" x2="65333" y2="31429"/>
                        <a14:foregroundMark x1="51667" y1="22857" x2="50667" y2="22857"/>
                        <a14:foregroundMark x1="54833" y1="14286" x2="54333" y2="14286"/>
                        <a14:foregroundMark x1="60833" y1="17857" x2="61500" y2="17143"/>
                        <a14:foregroundMark x1="66500" y1="20952" x2="65667" y2="18810"/>
                        <a14:foregroundMark x1="64167" y1="39286" x2="64000" y2="38810"/>
                        <a14:foregroundMark x1="64500" y1="32143" x2="64667" y2="31905"/>
                        <a14:foregroundMark x1="69000" y1="26667" x2="68833" y2="26667"/>
                        <a14:foregroundMark x1="76333" y1="27381" x2="76667" y2="26905"/>
                        <a14:foregroundMark x1="74000" y1="17857" x2="74000" y2="18095"/>
                        <a14:foregroundMark x1="80167" y1="18571" x2="81500" y2="17381"/>
                        <a14:foregroundMark x1="63000" y1="25000" x2="63833" y2="24762"/>
                        <a14:foregroundMark x1="63333" y1="26667" x2="62667" y2="23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310" t="5450" r="16526" b="58731"/>
          <a:stretch/>
        </p:blipFill>
        <p:spPr bwMode="auto">
          <a:xfrm>
            <a:off x="1920846" y="3418157"/>
            <a:ext cx="2066795" cy="143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矩形 44">
            <a:extLst>
              <a:ext uri="{FF2B5EF4-FFF2-40B4-BE49-F238E27FC236}">
                <a16:creationId xmlns:a16="http://schemas.microsoft.com/office/drawing/2014/main" id="{61482DCE-C2D0-4B21-9CD0-37FEFA04508F}"/>
              </a:ext>
            </a:extLst>
          </p:cNvPr>
          <p:cNvSpPr/>
          <p:nvPr/>
        </p:nvSpPr>
        <p:spPr>
          <a:xfrm>
            <a:off x="3388020" y="2400129"/>
            <a:ext cx="2066794" cy="1175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4" name="筆跡 43">
                <a:extLst>
                  <a:ext uri="{FF2B5EF4-FFF2-40B4-BE49-F238E27FC236}">
                    <a16:creationId xmlns:a16="http://schemas.microsoft.com/office/drawing/2014/main" id="{332F0853-CEB2-426A-8D62-9E27BA89702D}"/>
                  </a:ext>
                </a:extLst>
              </p14:cNvPr>
              <p14:cNvContentPartPr/>
              <p14:nvPr/>
            </p14:nvContentPartPr>
            <p14:xfrm>
              <a:off x="2251860" y="3609000"/>
              <a:ext cx="757800" cy="255240"/>
            </p14:xfrm>
          </p:contentPart>
        </mc:Choice>
        <mc:Fallback xmlns="">
          <p:pic>
            <p:nvPicPr>
              <p:cNvPr id="44" name="筆跡 43">
                <a:extLst>
                  <a:ext uri="{FF2B5EF4-FFF2-40B4-BE49-F238E27FC236}">
                    <a16:creationId xmlns:a16="http://schemas.microsoft.com/office/drawing/2014/main" id="{332F0853-CEB2-426A-8D62-9E27BA89702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42860" y="3600360"/>
                <a:ext cx="775440" cy="27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553" name="群組 22552">
            <a:extLst>
              <a:ext uri="{FF2B5EF4-FFF2-40B4-BE49-F238E27FC236}">
                <a16:creationId xmlns:a16="http://schemas.microsoft.com/office/drawing/2014/main" id="{ECA30F3E-0A23-482E-A78A-FCDD908EAFBC}"/>
              </a:ext>
            </a:extLst>
          </p:cNvPr>
          <p:cNvGrpSpPr/>
          <p:nvPr/>
        </p:nvGrpSpPr>
        <p:grpSpPr>
          <a:xfrm>
            <a:off x="2273100" y="3508920"/>
            <a:ext cx="1463760" cy="1272600"/>
            <a:chOff x="2273100" y="3508920"/>
            <a:chExt cx="1463760" cy="127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4" name="筆跡 53">
                  <a:extLst>
                    <a:ext uri="{FF2B5EF4-FFF2-40B4-BE49-F238E27FC236}">
                      <a16:creationId xmlns:a16="http://schemas.microsoft.com/office/drawing/2014/main" id="{278D73D1-E371-48A5-9823-29910080CAFE}"/>
                    </a:ext>
                  </a:extLst>
                </p14:cNvPr>
                <p14:cNvContentPartPr/>
                <p14:nvPr/>
              </p14:nvContentPartPr>
              <p14:xfrm>
                <a:off x="2887620" y="3966840"/>
                <a:ext cx="146520" cy="274680"/>
              </p14:xfrm>
            </p:contentPart>
          </mc:Choice>
          <mc:Fallback xmlns="">
            <p:pic>
              <p:nvPicPr>
                <p:cNvPr id="54" name="筆跡 53">
                  <a:extLst>
                    <a:ext uri="{FF2B5EF4-FFF2-40B4-BE49-F238E27FC236}">
                      <a16:creationId xmlns:a16="http://schemas.microsoft.com/office/drawing/2014/main" id="{278D73D1-E371-48A5-9823-29910080CAF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878620" y="3958200"/>
                  <a:ext cx="1641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5" name="筆跡 54">
                  <a:extLst>
                    <a:ext uri="{FF2B5EF4-FFF2-40B4-BE49-F238E27FC236}">
                      <a16:creationId xmlns:a16="http://schemas.microsoft.com/office/drawing/2014/main" id="{68E1B9D7-039A-41C2-B589-8AE7857B344B}"/>
                    </a:ext>
                  </a:extLst>
                </p14:cNvPr>
                <p14:cNvContentPartPr/>
                <p14:nvPr/>
              </p14:nvContentPartPr>
              <p14:xfrm>
                <a:off x="2910660" y="3996360"/>
                <a:ext cx="123840" cy="107640"/>
              </p14:xfrm>
            </p:contentPart>
          </mc:Choice>
          <mc:Fallback xmlns="">
            <p:pic>
              <p:nvPicPr>
                <p:cNvPr id="55" name="筆跡 54">
                  <a:extLst>
                    <a:ext uri="{FF2B5EF4-FFF2-40B4-BE49-F238E27FC236}">
                      <a16:creationId xmlns:a16="http://schemas.microsoft.com/office/drawing/2014/main" id="{68E1B9D7-039A-41C2-B589-8AE7857B344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902020" y="3987720"/>
                  <a:ext cx="1414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6" name="筆跡 55">
                  <a:extLst>
                    <a:ext uri="{FF2B5EF4-FFF2-40B4-BE49-F238E27FC236}">
                      <a16:creationId xmlns:a16="http://schemas.microsoft.com/office/drawing/2014/main" id="{A3CE660F-8FB9-44D4-83D1-FEE9589EC55B}"/>
                    </a:ext>
                  </a:extLst>
                </p14:cNvPr>
                <p14:cNvContentPartPr/>
                <p14:nvPr/>
              </p14:nvContentPartPr>
              <p14:xfrm>
                <a:off x="2907780" y="4208400"/>
                <a:ext cx="222840" cy="49680"/>
              </p14:xfrm>
            </p:contentPart>
          </mc:Choice>
          <mc:Fallback xmlns="">
            <p:pic>
              <p:nvPicPr>
                <p:cNvPr id="56" name="筆跡 55">
                  <a:extLst>
                    <a:ext uri="{FF2B5EF4-FFF2-40B4-BE49-F238E27FC236}">
                      <a16:creationId xmlns:a16="http://schemas.microsoft.com/office/drawing/2014/main" id="{A3CE660F-8FB9-44D4-83D1-FEE9589EC55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898780" y="4199760"/>
                  <a:ext cx="2404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7" name="筆跡 56">
                  <a:extLst>
                    <a:ext uri="{FF2B5EF4-FFF2-40B4-BE49-F238E27FC236}">
                      <a16:creationId xmlns:a16="http://schemas.microsoft.com/office/drawing/2014/main" id="{3A65D71C-1A6B-4404-8E8D-CF999809CF88}"/>
                    </a:ext>
                  </a:extLst>
                </p14:cNvPr>
                <p14:cNvContentPartPr/>
                <p14:nvPr/>
              </p14:nvContentPartPr>
              <p14:xfrm>
                <a:off x="3058620" y="4196880"/>
                <a:ext cx="65880" cy="98640"/>
              </p14:xfrm>
            </p:contentPart>
          </mc:Choice>
          <mc:Fallback xmlns="">
            <p:pic>
              <p:nvPicPr>
                <p:cNvPr id="57" name="筆跡 56">
                  <a:extLst>
                    <a:ext uri="{FF2B5EF4-FFF2-40B4-BE49-F238E27FC236}">
                      <a16:creationId xmlns:a16="http://schemas.microsoft.com/office/drawing/2014/main" id="{3A65D71C-1A6B-4404-8E8D-CF999809CF8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049980" y="4187880"/>
                  <a:ext cx="835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8" name="筆跡 57">
                  <a:extLst>
                    <a:ext uri="{FF2B5EF4-FFF2-40B4-BE49-F238E27FC236}">
                      <a16:creationId xmlns:a16="http://schemas.microsoft.com/office/drawing/2014/main" id="{5CB60473-F50B-402B-B34D-126B331C5894}"/>
                    </a:ext>
                  </a:extLst>
                </p14:cNvPr>
                <p14:cNvContentPartPr/>
                <p14:nvPr/>
              </p14:nvContentPartPr>
              <p14:xfrm>
                <a:off x="2898060" y="3912120"/>
                <a:ext cx="441000" cy="323640"/>
              </p14:xfrm>
            </p:contentPart>
          </mc:Choice>
          <mc:Fallback xmlns="">
            <p:pic>
              <p:nvPicPr>
                <p:cNvPr id="58" name="筆跡 57">
                  <a:extLst>
                    <a:ext uri="{FF2B5EF4-FFF2-40B4-BE49-F238E27FC236}">
                      <a16:creationId xmlns:a16="http://schemas.microsoft.com/office/drawing/2014/main" id="{5CB60473-F50B-402B-B34D-126B331C589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889060" y="3903120"/>
                  <a:ext cx="45864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9" name="筆跡 58">
                  <a:extLst>
                    <a:ext uri="{FF2B5EF4-FFF2-40B4-BE49-F238E27FC236}">
                      <a16:creationId xmlns:a16="http://schemas.microsoft.com/office/drawing/2014/main" id="{53B553CE-2185-46CB-A51E-75DA94B06CB2}"/>
                    </a:ext>
                  </a:extLst>
                </p14:cNvPr>
                <p14:cNvContentPartPr/>
                <p14:nvPr/>
              </p14:nvContentPartPr>
              <p14:xfrm>
                <a:off x="3251580" y="3898080"/>
                <a:ext cx="136440" cy="110520"/>
              </p14:xfrm>
            </p:contentPart>
          </mc:Choice>
          <mc:Fallback xmlns="">
            <p:pic>
              <p:nvPicPr>
                <p:cNvPr id="59" name="筆跡 58">
                  <a:extLst>
                    <a:ext uri="{FF2B5EF4-FFF2-40B4-BE49-F238E27FC236}">
                      <a16:creationId xmlns:a16="http://schemas.microsoft.com/office/drawing/2014/main" id="{53B553CE-2185-46CB-A51E-75DA94B06CB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242940" y="3889080"/>
                  <a:ext cx="1540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61" name="筆跡 60">
                  <a:extLst>
                    <a:ext uri="{FF2B5EF4-FFF2-40B4-BE49-F238E27FC236}">
                      <a16:creationId xmlns:a16="http://schemas.microsoft.com/office/drawing/2014/main" id="{C265F99D-48D1-4BF5-93AA-8EC4DE1BFC4C}"/>
                    </a:ext>
                  </a:extLst>
                </p14:cNvPr>
                <p14:cNvContentPartPr/>
                <p14:nvPr/>
              </p14:nvContentPartPr>
              <p14:xfrm>
                <a:off x="2920380" y="4260240"/>
                <a:ext cx="698760" cy="58320"/>
              </p14:xfrm>
            </p:contentPart>
          </mc:Choice>
          <mc:Fallback xmlns="">
            <p:pic>
              <p:nvPicPr>
                <p:cNvPr id="61" name="筆跡 60">
                  <a:extLst>
                    <a:ext uri="{FF2B5EF4-FFF2-40B4-BE49-F238E27FC236}">
                      <a16:creationId xmlns:a16="http://schemas.microsoft.com/office/drawing/2014/main" id="{C265F99D-48D1-4BF5-93AA-8EC4DE1BFC4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911380" y="4251600"/>
                  <a:ext cx="7164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62" name="筆跡 61">
                  <a:extLst>
                    <a:ext uri="{FF2B5EF4-FFF2-40B4-BE49-F238E27FC236}">
                      <a16:creationId xmlns:a16="http://schemas.microsoft.com/office/drawing/2014/main" id="{9218B184-83E0-4037-8078-8612D6D9B2B7}"/>
                    </a:ext>
                  </a:extLst>
                </p14:cNvPr>
                <p14:cNvContentPartPr/>
                <p14:nvPr/>
              </p14:nvContentPartPr>
              <p14:xfrm>
                <a:off x="3498900" y="4287240"/>
                <a:ext cx="76680" cy="88920"/>
              </p14:xfrm>
            </p:contentPart>
          </mc:Choice>
          <mc:Fallback xmlns="">
            <p:pic>
              <p:nvPicPr>
                <p:cNvPr id="62" name="筆跡 61">
                  <a:extLst>
                    <a:ext uri="{FF2B5EF4-FFF2-40B4-BE49-F238E27FC236}">
                      <a16:creationId xmlns:a16="http://schemas.microsoft.com/office/drawing/2014/main" id="{9218B184-83E0-4037-8078-8612D6D9B2B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490260" y="4278240"/>
                  <a:ext cx="943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531" name="筆跡 22530">
                  <a:extLst>
                    <a:ext uri="{FF2B5EF4-FFF2-40B4-BE49-F238E27FC236}">
                      <a16:creationId xmlns:a16="http://schemas.microsoft.com/office/drawing/2014/main" id="{88782347-14BE-4EC6-A003-5B9E465FA673}"/>
                    </a:ext>
                  </a:extLst>
                </p14:cNvPr>
                <p14:cNvContentPartPr/>
                <p14:nvPr/>
              </p14:nvContentPartPr>
              <p14:xfrm>
                <a:off x="2899860" y="4237200"/>
                <a:ext cx="24120" cy="239760"/>
              </p14:xfrm>
            </p:contentPart>
          </mc:Choice>
          <mc:Fallback xmlns="">
            <p:pic>
              <p:nvPicPr>
                <p:cNvPr id="22531" name="筆跡 22530">
                  <a:extLst>
                    <a:ext uri="{FF2B5EF4-FFF2-40B4-BE49-F238E27FC236}">
                      <a16:creationId xmlns:a16="http://schemas.microsoft.com/office/drawing/2014/main" id="{88782347-14BE-4EC6-A003-5B9E465FA67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890860" y="4228200"/>
                  <a:ext cx="417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532" name="筆跡 22531">
                  <a:extLst>
                    <a:ext uri="{FF2B5EF4-FFF2-40B4-BE49-F238E27FC236}">
                      <a16:creationId xmlns:a16="http://schemas.microsoft.com/office/drawing/2014/main" id="{B15140E2-63E1-433B-9E35-704D4287813E}"/>
                    </a:ext>
                  </a:extLst>
                </p14:cNvPr>
                <p14:cNvContentPartPr/>
                <p14:nvPr/>
              </p14:nvContentPartPr>
              <p14:xfrm>
                <a:off x="2876820" y="4383000"/>
                <a:ext cx="69120" cy="95760"/>
              </p14:xfrm>
            </p:contentPart>
          </mc:Choice>
          <mc:Fallback xmlns="">
            <p:pic>
              <p:nvPicPr>
                <p:cNvPr id="22532" name="筆跡 22531">
                  <a:extLst>
                    <a:ext uri="{FF2B5EF4-FFF2-40B4-BE49-F238E27FC236}">
                      <a16:creationId xmlns:a16="http://schemas.microsoft.com/office/drawing/2014/main" id="{B15140E2-63E1-433B-9E35-704D4287813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868180" y="4374000"/>
                  <a:ext cx="867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534" name="筆跡 22533">
                  <a:extLst>
                    <a:ext uri="{FF2B5EF4-FFF2-40B4-BE49-F238E27FC236}">
                      <a16:creationId xmlns:a16="http://schemas.microsoft.com/office/drawing/2014/main" id="{1A8142EB-7E45-48B6-B250-55309F459A7D}"/>
                    </a:ext>
                  </a:extLst>
                </p14:cNvPr>
                <p14:cNvContentPartPr/>
                <p14:nvPr/>
              </p14:nvContentPartPr>
              <p14:xfrm>
                <a:off x="2896260" y="4510800"/>
                <a:ext cx="6840" cy="19800"/>
              </p14:xfrm>
            </p:contentPart>
          </mc:Choice>
          <mc:Fallback xmlns="">
            <p:pic>
              <p:nvPicPr>
                <p:cNvPr id="22534" name="筆跡 22533">
                  <a:extLst>
                    <a:ext uri="{FF2B5EF4-FFF2-40B4-BE49-F238E27FC236}">
                      <a16:creationId xmlns:a16="http://schemas.microsoft.com/office/drawing/2014/main" id="{1A8142EB-7E45-48B6-B250-55309F459A7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887260" y="4501800"/>
                  <a:ext cx="24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535" name="筆跡 22534">
                  <a:extLst>
                    <a:ext uri="{FF2B5EF4-FFF2-40B4-BE49-F238E27FC236}">
                      <a16:creationId xmlns:a16="http://schemas.microsoft.com/office/drawing/2014/main" id="{EB555835-4C02-4566-B729-A6CCB070747D}"/>
                    </a:ext>
                  </a:extLst>
                </p14:cNvPr>
                <p14:cNvContentPartPr/>
                <p14:nvPr/>
              </p14:nvContentPartPr>
              <p14:xfrm>
                <a:off x="2863860" y="4498920"/>
                <a:ext cx="40320" cy="282600"/>
              </p14:xfrm>
            </p:contentPart>
          </mc:Choice>
          <mc:Fallback xmlns="">
            <p:pic>
              <p:nvPicPr>
                <p:cNvPr id="22535" name="筆跡 22534">
                  <a:extLst>
                    <a:ext uri="{FF2B5EF4-FFF2-40B4-BE49-F238E27FC236}">
                      <a16:creationId xmlns:a16="http://schemas.microsoft.com/office/drawing/2014/main" id="{EB555835-4C02-4566-B729-A6CCB070747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855220" y="4489920"/>
                  <a:ext cx="5796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2536" name="筆跡 22535">
                  <a:extLst>
                    <a:ext uri="{FF2B5EF4-FFF2-40B4-BE49-F238E27FC236}">
                      <a16:creationId xmlns:a16="http://schemas.microsoft.com/office/drawing/2014/main" id="{5A4BF06D-D1FB-4A7A-9B50-D8D9DE78778C}"/>
                    </a:ext>
                  </a:extLst>
                </p14:cNvPr>
                <p14:cNvContentPartPr/>
                <p14:nvPr/>
              </p14:nvContentPartPr>
              <p14:xfrm>
                <a:off x="2846580" y="4668120"/>
                <a:ext cx="54720" cy="66600"/>
              </p14:xfrm>
            </p:contentPart>
          </mc:Choice>
          <mc:Fallback xmlns="">
            <p:pic>
              <p:nvPicPr>
                <p:cNvPr id="22536" name="筆跡 22535">
                  <a:extLst>
                    <a:ext uri="{FF2B5EF4-FFF2-40B4-BE49-F238E27FC236}">
                      <a16:creationId xmlns:a16="http://schemas.microsoft.com/office/drawing/2014/main" id="{5A4BF06D-D1FB-4A7A-9B50-D8D9DE78778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837580" y="4659480"/>
                  <a:ext cx="723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2539" name="筆跡 22538">
                  <a:extLst>
                    <a:ext uri="{FF2B5EF4-FFF2-40B4-BE49-F238E27FC236}">
                      <a16:creationId xmlns:a16="http://schemas.microsoft.com/office/drawing/2014/main" id="{6AE18B1B-D3AE-41B6-8649-0AA505937E18}"/>
                    </a:ext>
                  </a:extLst>
                </p14:cNvPr>
                <p14:cNvContentPartPr/>
                <p14:nvPr/>
              </p14:nvContentPartPr>
              <p14:xfrm>
                <a:off x="2319540" y="4158720"/>
                <a:ext cx="455400" cy="93240"/>
              </p14:xfrm>
            </p:contentPart>
          </mc:Choice>
          <mc:Fallback xmlns="">
            <p:pic>
              <p:nvPicPr>
                <p:cNvPr id="22539" name="筆跡 22538">
                  <a:extLst>
                    <a:ext uri="{FF2B5EF4-FFF2-40B4-BE49-F238E27FC236}">
                      <a16:creationId xmlns:a16="http://schemas.microsoft.com/office/drawing/2014/main" id="{6AE18B1B-D3AE-41B6-8649-0AA505937E1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310540" y="4149720"/>
                  <a:ext cx="4730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2540" name="筆跡 22539">
                  <a:extLst>
                    <a:ext uri="{FF2B5EF4-FFF2-40B4-BE49-F238E27FC236}">
                      <a16:creationId xmlns:a16="http://schemas.microsoft.com/office/drawing/2014/main" id="{84B4FEBB-53A5-4978-8D4D-5D9FEF0433F4}"/>
                    </a:ext>
                  </a:extLst>
                </p14:cNvPr>
                <p14:cNvContentPartPr/>
                <p14:nvPr/>
              </p14:nvContentPartPr>
              <p14:xfrm>
                <a:off x="2273100" y="4121640"/>
                <a:ext cx="97200" cy="102240"/>
              </p14:xfrm>
            </p:contentPart>
          </mc:Choice>
          <mc:Fallback xmlns="">
            <p:pic>
              <p:nvPicPr>
                <p:cNvPr id="22540" name="筆跡 22539">
                  <a:extLst>
                    <a:ext uri="{FF2B5EF4-FFF2-40B4-BE49-F238E27FC236}">
                      <a16:creationId xmlns:a16="http://schemas.microsoft.com/office/drawing/2014/main" id="{84B4FEBB-53A5-4978-8D4D-5D9FEF0433F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264460" y="4113000"/>
                  <a:ext cx="1148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2541" name="筆跡 22540">
                  <a:extLst>
                    <a:ext uri="{FF2B5EF4-FFF2-40B4-BE49-F238E27FC236}">
                      <a16:creationId xmlns:a16="http://schemas.microsoft.com/office/drawing/2014/main" id="{E15A4019-47A1-40A5-9FDB-9D16F2202C15}"/>
                    </a:ext>
                  </a:extLst>
                </p14:cNvPr>
                <p14:cNvContentPartPr/>
                <p14:nvPr/>
              </p14:nvContentPartPr>
              <p14:xfrm>
                <a:off x="2392980" y="3862440"/>
                <a:ext cx="457920" cy="373680"/>
              </p14:xfrm>
            </p:contentPart>
          </mc:Choice>
          <mc:Fallback xmlns="">
            <p:pic>
              <p:nvPicPr>
                <p:cNvPr id="22541" name="筆跡 22540">
                  <a:extLst>
                    <a:ext uri="{FF2B5EF4-FFF2-40B4-BE49-F238E27FC236}">
                      <a16:creationId xmlns:a16="http://schemas.microsoft.com/office/drawing/2014/main" id="{E15A4019-47A1-40A5-9FDB-9D16F2202C1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384340" y="3853440"/>
                  <a:ext cx="47556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2542" name="筆跡 22541">
                  <a:extLst>
                    <a:ext uri="{FF2B5EF4-FFF2-40B4-BE49-F238E27FC236}">
                      <a16:creationId xmlns:a16="http://schemas.microsoft.com/office/drawing/2014/main" id="{F6B2EFF5-0804-4B9D-B713-E17CB5C0DBB0}"/>
                    </a:ext>
                  </a:extLst>
                </p14:cNvPr>
                <p14:cNvContentPartPr/>
                <p14:nvPr/>
              </p14:nvContentPartPr>
              <p14:xfrm>
                <a:off x="2349060" y="3805920"/>
                <a:ext cx="27360" cy="103320"/>
              </p14:xfrm>
            </p:contentPart>
          </mc:Choice>
          <mc:Fallback xmlns="">
            <p:pic>
              <p:nvPicPr>
                <p:cNvPr id="22542" name="筆跡 22541">
                  <a:extLst>
                    <a:ext uri="{FF2B5EF4-FFF2-40B4-BE49-F238E27FC236}">
                      <a16:creationId xmlns:a16="http://schemas.microsoft.com/office/drawing/2014/main" id="{F6B2EFF5-0804-4B9D-B713-E17CB5C0DBB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340420" y="3797280"/>
                  <a:ext cx="450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2543" name="筆跡 22542">
                  <a:extLst>
                    <a:ext uri="{FF2B5EF4-FFF2-40B4-BE49-F238E27FC236}">
                      <a16:creationId xmlns:a16="http://schemas.microsoft.com/office/drawing/2014/main" id="{03C52E43-373D-4464-94E1-F03C3EF9269C}"/>
                    </a:ext>
                  </a:extLst>
                </p14:cNvPr>
                <p14:cNvContentPartPr/>
                <p14:nvPr/>
              </p14:nvContentPartPr>
              <p14:xfrm>
                <a:off x="2392980" y="3846240"/>
                <a:ext cx="106560" cy="43200"/>
              </p14:xfrm>
            </p:contentPart>
          </mc:Choice>
          <mc:Fallback xmlns="">
            <p:pic>
              <p:nvPicPr>
                <p:cNvPr id="22543" name="筆跡 22542">
                  <a:extLst>
                    <a:ext uri="{FF2B5EF4-FFF2-40B4-BE49-F238E27FC236}">
                      <a16:creationId xmlns:a16="http://schemas.microsoft.com/office/drawing/2014/main" id="{03C52E43-373D-4464-94E1-F03C3EF9269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383980" y="3837240"/>
                  <a:ext cx="1242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2544" name="筆跡 22543">
                  <a:extLst>
                    <a:ext uri="{FF2B5EF4-FFF2-40B4-BE49-F238E27FC236}">
                      <a16:creationId xmlns:a16="http://schemas.microsoft.com/office/drawing/2014/main" id="{B7C6AB9E-090D-4DDE-AC40-5B9C309F5046}"/>
                    </a:ext>
                  </a:extLst>
                </p14:cNvPr>
                <p14:cNvContentPartPr/>
                <p14:nvPr/>
              </p14:nvContentPartPr>
              <p14:xfrm>
                <a:off x="2676300" y="3912480"/>
                <a:ext cx="209880" cy="335160"/>
              </p14:xfrm>
            </p:contentPart>
          </mc:Choice>
          <mc:Fallback xmlns="">
            <p:pic>
              <p:nvPicPr>
                <p:cNvPr id="22544" name="筆跡 22543">
                  <a:extLst>
                    <a:ext uri="{FF2B5EF4-FFF2-40B4-BE49-F238E27FC236}">
                      <a16:creationId xmlns:a16="http://schemas.microsoft.com/office/drawing/2014/main" id="{B7C6AB9E-090D-4DDE-AC40-5B9C309F504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667300" y="3903480"/>
                  <a:ext cx="22752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2545" name="筆跡 22544">
                  <a:extLst>
                    <a:ext uri="{FF2B5EF4-FFF2-40B4-BE49-F238E27FC236}">
                      <a16:creationId xmlns:a16="http://schemas.microsoft.com/office/drawing/2014/main" id="{F591B2AD-679D-44FB-A0B2-8E20A08755B6}"/>
                    </a:ext>
                  </a:extLst>
                </p14:cNvPr>
                <p14:cNvContentPartPr/>
                <p14:nvPr/>
              </p14:nvContentPartPr>
              <p14:xfrm>
                <a:off x="2700060" y="3960000"/>
                <a:ext cx="17280" cy="100440"/>
              </p14:xfrm>
            </p:contentPart>
          </mc:Choice>
          <mc:Fallback xmlns="">
            <p:pic>
              <p:nvPicPr>
                <p:cNvPr id="22545" name="筆跡 22544">
                  <a:extLst>
                    <a:ext uri="{FF2B5EF4-FFF2-40B4-BE49-F238E27FC236}">
                      <a16:creationId xmlns:a16="http://schemas.microsoft.com/office/drawing/2014/main" id="{F591B2AD-679D-44FB-A0B2-8E20A08755B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691060" y="3951360"/>
                  <a:ext cx="349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2546" name="筆跡 22545">
                  <a:extLst>
                    <a:ext uri="{FF2B5EF4-FFF2-40B4-BE49-F238E27FC236}">
                      <a16:creationId xmlns:a16="http://schemas.microsoft.com/office/drawing/2014/main" id="{8869A593-9915-4E24-B22D-9132AC603423}"/>
                    </a:ext>
                  </a:extLst>
                </p14:cNvPr>
                <p14:cNvContentPartPr/>
                <p14:nvPr/>
              </p14:nvContentPartPr>
              <p14:xfrm>
                <a:off x="2706900" y="3933000"/>
                <a:ext cx="77040" cy="11880"/>
              </p14:xfrm>
            </p:contentPart>
          </mc:Choice>
          <mc:Fallback xmlns="">
            <p:pic>
              <p:nvPicPr>
                <p:cNvPr id="22546" name="筆跡 22545">
                  <a:extLst>
                    <a:ext uri="{FF2B5EF4-FFF2-40B4-BE49-F238E27FC236}">
                      <a16:creationId xmlns:a16="http://schemas.microsoft.com/office/drawing/2014/main" id="{8869A593-9915-4E24-B22D-9132AC60342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698260" y="3924000"/>
                  <a:ext cx="946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2548" name="筆跡 22547">
                  <a:extLst>
                    <a:ext uri="{FF2B5EF4-FFF2-40B4-BE49-F238E27FC236}">
                      <a16:creationId xmlns:a16="http://schemas.microsoft.com/office/drawing/2014/main" id="{6AD2E574-BBA6-4A21-991B-B42695E06860}"/>
                    </a:ext>
                  </a:extLst>
                </p14:cNvPr>
                <p14:cNvContentPartPr/>
                <p14:nvPr/>
              </p14:nvContentPartPr>
              <p14:xfrm>
                <a:off x="3252660" y="3909600"/>
                <a:ext cx="484200" cy="243000"/>
              </p14:xfrm>
            </p:contentPart>
          </mc:Choice>
          <mc:Fallback xmlns="">
            <p:pic>
              <p:nvPicPr>
                <p:cNvPr id="22548" name="筆跡 22547">
                  <a:extLst>
                    <a:ext uri="{FF2B5EF4-FFF2-40B4-BE49-F238E27FC236}">
                      <a16:creationId xmlns:a16="http://schemas.microsoft.com/office/drawing/2014/main" id="{6AD2E574-BBA6-4A21-991B-B42695E0686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243660" y="3900600"/>
                  <a:ext cx="5018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2549" name="筆跡 22548">
                  <a:extLst>
                    <a:ext uri="{FF2B5EF4-FFF2-40B4-BE49-F238E27FC236}">
                      <a16:creationId xmlns:a16="http://schemas.microsoft.com/office/drawing/2014/main" id="{3C93D1E0-C84B-4027-A577-46338CAFA040}"/>
                    </a:ext>
                  </a:extLst>
                </p14:cNvPr>
                <p14:cNvContentPartPr/>
                <p14:nvPr/>
              </p14:nvContentPartPr>
              <p14:xfrm>
                <a:off x="3537780" y="3931920"/>
                <a:ext cx="165240" cy="120960"/>
              </p14:xfrm>
            </p:contentPart>
          </mc:Choice>
          <mc:Fallback xmlns="">
            <p:pic>
              <p:nvPicPr>
                <p:cNvPr id="22549" name="筆跡 22548">
                  <a:extLst>
                    <a:ext uri="{FF2B5EF4-FFF2-40B4-BE49-F238E27FC236}">
                      <a16:creationId xmlns:a16="http://schemas.microsoft.com/office/drawing/2014/main" id="{3C93D1E0-C84B-4027-A577-46338CAFA04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529140" y="3923280"/>
                  <a:ext cx="1828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2551" name="筆跡 22550">
                  <a:extLst>
                    <a:ext uri="{FF2B5EF4-FFF2-40B4-BE49-F238E27FC236}">
                      <a16:creationId xmlns:a16="http://schemas.microsoft.com/office/drawing/2014/main" id="{271C7EBA-E554-4105-BB97-5C8352DFB270}"/>
                    </a:ext>
                  </a:extLst>
                </p14:cNvPr>
                <p14:cNvContentPartPr/>
                <p14:nvPr/>
              </p14:nvContentPartPr>
              <p14:xfrm>
                <a:off x="2529540" y="3508920"/>
                <a:ext cx="88920" cy="234360"/>
              </p14:xfrm>
            </p:contentPart>
          </mc:Choice>
          <mc:Fallback xmlns="">
            <p:pic>
              <p:nvPicPr>
                <p:cNvPr id="22551" name="筆跡 22550">
                  <a:extLst>
                    <a:ext uri="{FF2B5EF4-FFF2-40B4-BE49-F238E27FC236}">
                      <a16:creationId xmlns:a16="http://schemas.microsoft.com/office/drawing/2014/main" id="{271C7EBA-E554-4105-BB97-5C8352DFB27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520540" y="3500280"/>
                  <a:ext cx="1065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2552" name="筆跡 22551">
                  <a:extLst>
                    <a:ext uri="{FF2B5EF4-FFF2-40B4-BE49-F238E27FC236}">
                      <a16:creationId xmlns:a16="http://schemas.microsoft.com/office/drawing/2014/main" id="{22CD0B65-4450-44D9-A523-D89F4B51EEA1}"/>
                    </a:ext>
                  </a:extLst>
                </p14:cNvPr>
                <p14:cNvContentPartPr/>
                <p14:nvPr/>
              </p14:nvContentPartPr>
              <p14:xfrm>
                <a:off x="2506500" y="3618000"/>
                <a:ext cx="72000" cy="3960"/>
              </p14:xfrm>
            </p:contentPart>
          </mc:Choice>
          <mc:Fallback xmlns="">
            <p:pic>
              <p:nvPicPr>
                <p:cNvPr id="22552" name="筆跡 22551">
                  <a:extLst>
                    <a:ext uri="{FF2B5EF4-FFF2-40B4-BE49-F238E27FC236}">
                      <a16:creationId xmlns:a16="http://schemas.microsoft.com/office/drawing/2014/main" id="{22CD0B65-4450-44D9-A523-D89F4B51EEA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497860" y="3609360"/>
                  <a:ext cx="8964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8CA1953A-C50C-4FAC-AAB5-24C6EB88074A}"/>
                  </a:ext>
                </a:extLst>
              </p:cNvPr>
              <p:cNvSpPr txBox="1"/>
              <p:nvPr/>
            </p:nvSpPr>
            <p:spPr>
              <a:xfrm>
                <a:off x="6459359" y="1736279"/>
                <a:ext cx="2419958" cy="15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sup>
                                      </m:sSub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sup>
                                      </m:sSubSup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sup>
                                      </m:sSub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sup>
                                      </m:sSubSup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sup>
                                      </m:sSub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b="1" i="1"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sup>
                                      </m:sSubSup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8CA1953A-C50C-4FAC-AAB5-24C6EB880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359" y="1736279"/>
                <a:ext cx="2419958" cy="1523815"/>
              </a:xfrm>
              <a:prstGeom prst="rect">
                <a:avLst/>
              </a:prstGeom>
              <a:blipFill>
                <a:blip r:embed="rId6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55" name="文字方塊 22554">
                <a:extLst>
                  <a:ext uri="{FF2B5EF4-FFF2-40B4-BE49-F238E27FC236}">
                    <a16:creationId xmlns:a16="http://schemas.microsoft.com/office/drawing/2014/main" id="{EBAFEA23-50ED-4E41-A0D9-F1D225A496F0}"/>
                  </a:ext>
                </a:extLst>
              </p:cNvPr>
              <p:cNvSpPr txBox="1"/>
              <p:nvPr/>
            </p:nvSpPr>
            <p:spPr>
              <a:xfrm>
                <a:off x="9091800" y="2205746"/>
                <a:ext cx="2779800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𝑺𝑽𝑫</m:t>
                          </m:r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altLang="zh-TW" sz="2400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400" b="1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b="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b="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400" b="1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400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400" b="1" i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zh-TW" sz="2400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400" b="1" i="0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altLang="zh-TW" sz="2400" b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555" name="文字方塊 22554">
                <a:extLst>
                  <a:ext uri="{FF2B5EF4-FFF2-40B4-BE49-F238E27FC236}">
                    <a16:creationId xmlns:a16="http://schemas.microsoft.com/office/drawing/2014/main" id="{EBAFEA23-50ED-4E41-A0D9-F1D225A49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800" y="2205746"/>
                <a:ext cx="2779800" cy="738664"/>
              </a:xfrm>
              <a:prstGeom prst="rect">
                <a:avLst/>
              </a:prstGeom>
              <a:blipFill>
                <a:blip r:embed="rId66"/>
                <a:stretch>
                  <a:fillRect l="-2632" r="-1535" b="-239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字方塊 93">
                <a:extLst>
                  <a:ext uri="{FF2B5EF4-FFF2-40B4-BE49-F238E27FC236}">
                    <a16:creationId xmlns:a16="http://schemas.microsoft.com/office/drawing/2014/main" id="{1B29BDC1-625D-4763-B7E0-3E9BC436E53F}"/>
                  </a:ext>
                </a:extLst>
              </p:cNvPr>
              <p:cNvSpPr txBox="1"/>
              <p:nvPr/>
            </p:nvSpPr>
            <p:spPr>
              <a:xfrm>
                <a:off x="7097464" y="3711392"/>
                <a:ext cx="2313518" cy="28960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  <m:r>
                                <a:rPr lang="en-US" altLang="zh-TW" sz="20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TW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altLang="zh-TW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000" b="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TW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rad>
                              <m:sSub>
                                <m:sSubPr>
                                  <m:ctrlPr>
                                    <a:rPr lang="en-US" altLang="zh-TW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1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en-US" altLang="zh-TW" sz="2000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TW" sz="2000" b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  <m:r>
                                <a:rPr lang="en-US" altLang="zh-TW" sz="20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TW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0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rad>
                              <m:sSub>
                                <m:sSubPr>
                                  <m:ctrlPr>
                                    <a:rPr lang="en-US" altLang="zh-TW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1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en-US" altLang="zh-TW" sz="2000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sz="2000" b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p>
                              </m:sSubSup>
                              <m:r>
                                <a:rPr lang="en-US" altLang="zh-TW" sz="20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TW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0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rad>
                              <m:sSub>
                                <m:sSubPr>
                                  <m:ctrlPr>
                                    <a:rPr lang="en-US" altLang="zh-TW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1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en-US" altLang="zh-TW" sz="2000" b="0" i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altLang="zh-TW" sz="2000" b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94" name="文字方塊 93">
                <a:extLst>
                  <a:ext uri="{FF2B5EF4-FFF2-40B4-BE49-F238E27FC236}">
                    <a16:creationId xmlns:a16="http://schemas.microsoft.com/office/drawing/2014/main" id="{1B29BDC1-625D-4763-B7E0-3E9BC436E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464" y="3711392"/>
                <a:ext cx="2313518" cy="2896049"/>
              </a:xfrm>
              <a:prstGeom prst="rect">
                <a:avLst/>
              </a:prstGeom>
              <a:blipFill>
                <a:blip r:embed="rId6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762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21" grpId="0"/>
      <p:bldP spid="45" grpId="0" animBg="1"/>
      <p:bldP spid="45" grpId="1" animBg="1"/>
      <p:bldP spid="90" grpId="0"/>
      <p:bldP spid="22555" grpId="0"/>
      <p:bldP spid="9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DAF2D4BE-6364-41DC-A4B2-045831BFE43A}"/>
              </a:ext>
            </a:extLst>
          </p:cNvPr>
          <p:cNvSpPr txBox="1">
            <a:spLocks/>
          </p:cNvSpPr>
          <p:nvPr/>
        </p:nvSpPr>
        <p:spPr>
          <a:xfrm>
            <a:off x="360000" y="252000"/>
            <a:ext cx="2401129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/>
              <a:t>SVD </a:t>
            </a:r>
            <a:r>
              <a:rPr lang="zh-TW" altLang="en-US" b="1" dirty="0"/>
              <a:t>分解</a:t>
            </a:r>
            <a:r>
              <a:rPr lang="en-US" altLang="zh-TW" b="1" dirty="0"/>
              <a:t> :</a:t>
            </a:r>
            <a:endParaRPr lang="zh-TW" altLang="en-US" b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126A301-5A54-4D12-BC8C-8F25CA116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294" y="1579082"/>
            <a:ext cx="6630325" cy="39058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F89016CB-F189-4189-9B5E-A4E0CD9C44FB}"/>
              </a:ext>
            </a:extLst>
          </p:cNvPr>
          <p:cNvSpPr txBox="1"/>
          <p:nvPr/>
        </p:nvSpPr>
        <p:spPr>
          <a:xfrm>
            <a:off x="4662501" y="2083191"/>
            <a:ext cx="722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ym typeface="Wingdings" panose="05000000000000000000" pitchFamily="2" charset="2"/>
              </a:rPr>
              <a:t>旋轉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C33A829-1696-47F1-AC7D-8752F4E69638}"/>
              </a:ext>
            </a:extLst>
          </p:cNvPr>
          <p:cNvSpPr txBox="1"/>
          <p:nvPr/>
        </p:nvSpPr>
        <p:spPr>
          <a:xfrm>
            <a:off x="5845415" y="2082276"/>
            <a:ext cx="722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ym typeface="Wingdings" panose="05000000000000000000" pitchFamily="2" charset="2"/>
              </a:rPr>
              <a:t>拉伸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18E06B6-81C7-4D6A-B2D3-27D33801DAB3}"/>
              </a:ext>
            </a:extLst>
          </p:cNvPr>
          <p:cNvSpPr txBox="1"/>
          <p:nvPr/>
        </p:nvSpPr>
        <p:spPr>
          <a:xfrm>
            <a:off x="7267815" y="2082276"/>
            <a:ext cx="722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ym typeface="Wingdings" panose="05000000000000000000" pitchFamily="2" charset="2"/>
              </a:rPr>
              <a:t>旋轉</a:t>
            </a:r>
            <a:endParaRPr lang="zh-TW" altLang="en-US" dirty="0"/>
          </a:p>
        </p:txBody>
      </p:sp>
      <p:pic>
        <p:nvPicPr>
          <p:cNvPr id="12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A83D2236-13D8-409C-BF0D-D4652321EC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00825" y="2794142"/>
            <a:ext cx="6776636" cy="381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02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6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0D6DD89D-0915-4B89-8BCD-32A588829616}"/>
              </a:ext>
            </a:extLst>
          </p:cNvPr>
          <p:cNvSpPr txBox="1">
            <a:spLocks/>
          </p:cNvSpPr>
          <p:nvPr/>
        </p:nvSpPr>
        <p:spPr>
          <a:xfrm>
            <a:off x="360000" y="252000"/>
            <a:ext cx="2401129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err="1"/>
              <a:t>EPnP</a:t>
            </a:r>
            <a:r>
              <a:rPr lang="en-US" altLang="zh-TW" b="1" dirty="0"/>
              <a:t> :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2ED0EF1-66D4-44B3-922B-B7704E49C384}"/>
                  </a:ext>
                </a:extLst>
              </p:cNvPr>
              <p:cNvSpPr txBox="1"/>
              <p:nvPr/>
            </p:nvSpPr>
            <p:spPr>
              <a:xfrm>
                <a:off x="5406849" y="335940"/>
                <a:ext cx="3248646" cy="1078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2ED0EF1-66D4-44B3-922B-B7704E49C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849" y="335940"/>
                <a:ext cx="3248646" cy="10785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6CEF986D-210A-4E27-9B0A-45FBD4FF6D55}"/>
                  </a:ext>
                </a:extLst>
              </p:cNvPr>
              <p:cNvSpPr txBox="1"/>
              <p:nvPr/>
            </p:nvSpPr>
            <p:spPr>
              <a:xfrm>
                <a:off x="1264338" y="965086"/>
                <a:ext cx="2400465" cy="12582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</m:sSub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6CEF986D-210A-4E27-9B0A-45FBD4FF6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338" y="965086"/>
                <a:ext cx="2400465" cy="12582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F3AE1854-16EB-41A2-AD9B-1FEC59E9507C}"/>
                  </a:ext>
                </a:extLst>
              </p:cNvPr>
              <p:cNvSpPr txBox="1"/>
              <p:nvPr/>
            </p:nvSpPr>
            <p:spPr>
              <a:xfrm>
                <a:off x="914400" y="2421831"/>
                <a:ext cx="3093347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TW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8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TW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TW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TW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1" i="0" smtClean="0">
                              <a:latin typeface="Cambria Math" panose="02040503050406030204" pitchFamily="18" charset="0"/>
                            </a:rPr>
                            <m:t>𝐂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800" b="1" i="1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F3AE1854-16EB-41A2-AD9B-1FEC59E95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2421831"/>
                <a:ext cx="3093347" cy="15874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8E0081D7-2B72-4C20-AB52-D805CA9BD584}"/>
                  </a:ext>
                </a:extLst>
              </p:cNvPr>
              <p:cNvSpPr txBox="1"/>
              <p:nvPr/>
            </p:nvSpPr>
            <p:spPr>
              <a:xfrm>
                <a:off x="5406849" y="1560620"/>
                <a:ext cx="3599896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zh-TW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sz="24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</m:nary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8E0081D7-2B72-4C20-AB52-D805CA9BD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849" y="1560620"/>
                <a:ext cx="3599896" cy="13606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圖片 11">
            <a:extLst>
              <a:ext uri="{FF2B5EF4-FFF2-40B4-BE49-F238E27FC236}">
                <a16:creationId xmlns:a16="http://schemas.microsoft.com/office/drawing/2014/main" id="{E2FAD6EF-DFF9-466F-90E4-70607ABB43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6849" y="2953229"/>
            <a:ext cx="4320580" cy="196704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C3636B0-167E-4B57-8BB1-85C8E8E40C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2456" y="4629102"/>
            <a:ext cx="6814736" cy="2228898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698BAE04-8B06-45F4-BFF9-18FF93C8E1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6296" y="5983380"/>
            <a:ext cx="1686160" cy="7621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筆跡 16">
                <a:extLst>
                  <a:ext uri="{FF2B5EF4-FFF2-40B4-BE49-F238E27FC236}">
                    <a16:creationId xmlns:a16="http://schemas.microsoft.com/office/drawing/2014/main" id="{045EC6D3-C5BA-4D3F-ABA3-B939117A92ED}"/>
                  </a:ext>
                </a:extLst>
              </p14:cNvPr>
              <p14:cNvContentPartPr/>
              <p14:nvPr/>
            </p14:nvContentPartPr>
            <p14:xfrm>
              <a:off x="1068120" y="144360"/>
              <a:ext cx="9529560" cy="6714000"/>
            </p14:xfrm>
          </p:contentPart>
        </mc:Choice>
        <mc:Fallback xmlns="">
          <p:pic>
            <p:nvPicPr>
              <p:cNvPr id="17" name="筆跡 16">
                <a:extLst>
                  <a:ext uri="{FF2B5EF4-FFF2-40B4-BE49-F238E27FC236}">
                    <a16:creationId xmlns:a16="http://schemas.microsoft.com/office/drawing/2014/main" id="{045EC6D3-C5BA-4D3F-ABA3-B939117A92E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58760" y="135000"/>
                <a:ext cx="9548280" cy="67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筆跡 17">
                <a:extLst>
                  <a:ext uri="{FF2B5EF4-FFF2-40B4-BE49-F238E27FC236}">
                    <a16:creationId xmlns:a16="http://schemas.microsoft.com/office/drawing/2014/main" id="{03FFE9DB-5CF8-4C04-B902-D82BBC20FF93}"/>
                  </a:ext>
                </a:extLst>
              </p14:cNvPr>
              <p14:cNvContentPartPr/>
              <p14:nvPr/>
            </p14:nvContentPartPr>
            <p14:xfrm>
              <a:off x="2542320" y="5346720"/>
              <a:ext cx="543960" cy="445320"/>
            </p14:xfrm>
          </p:contentPart>
        </mc:Choice>
        <mc:Fallback xmlns="">
          <p:pic>
            <p:nvPicPr>
              <p:cNvPr id="18" name="筆跡 17">
                <a:extLst>
                  <a:ext uri="{FF2B5EF4-FFF2-40B4-BE49-F238E27FC236}">
                    <a16:creationId xmlns:a16="http://schemas.microsoft.com/office/drawing/2014/main" id="{03FFE9DB-5CF8-4C04-B902-D82BBC20FF9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32960" y="5337360"/>
                <a:ext cx="562680" cy="46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676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0D6DD89D-0915-4B89-8BCD-32A588829616}"/>
              </a:ext>
            </a:extLst>
          </p:cNvPr>
          <p:cNvSpPr txBox="1">
            <a:spLocks/>
          </p:cNvSpPr>
          <p:nvPr/>
        </p:nvSpPr>
        <p:spPr>
          <a:xfrm>
            <a:off x="360000" y="252000"/>
            <a:ext cx="2401129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err="1"/>
              <a:t>EPnP</a:t>
            </a:r>
            <a:r>
              <a:rPr lang="en-US" altLang="zh-TW" b="1" dirty="0"/>
              <a:t> :</a:t>
            </a:r>
            <a:endParaRPr lang="zh-TW" altLang="en-US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22EF294-4ABC-4FB5-9F01-3C79FC06A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957" y="2612252"/>
            <a:ext cx="2314898" cy="134321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50C4CED-E3BA-44F7-995D-E860DE163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855" y="383354"/>
            <a:ext cx="6814736" cy="2228898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B8A77914-34D9-47EE-891A-879F7955C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969" y="1497803"/>
            <a:ext cx="1686160" cy="76210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BE8E77F-8BEF-42D5-9A5E-4F7D584B04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5594" y="2912063"/>
            <a:ext cx="5658640" cy="26673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筆跡 10">
                <a:extLst>
                  <a:ext uri="{FF2B5EF4-FFF2-40B4-BE49-F238E27FC236}">
                    <a16:creationId xmlns:a16="http://schemas.microsoft.com/office/drawing/2014/main" id="{DC5EEFCB-CDF5-40F0-8A25-2B51FD208182}"/>
                  </a:ext>
                </a:extLst>
              </p14:cNvPr>
              <p14:cNvContentPartPr/>
              <p14:nvPr/>
            </p14:nvContentPartPr>
            <p14:xfrm>
              <a:off x="1115640" y="2551680"/>
              <a:ext cx="2390400" cy="1557720"/>
            </p14:xfrm>
          </p:contentPart>
        </mc:Choice>
        <mc:Fallback xmlns="">
          <p:pic>
            <p:nvPicPr>
              <p:cNvPr id="11" name="筆跡 10">
                <a:extLst>
                  <a:ext uri="{FF2B5EF4-FFF2-40B4-BE49-F238E27FC236}">
                    <a16:creationId xmlns:a16="http://schemas.microsoft.com/office/drawing/2014/main" id="{DC5EEFCB-CDF5-40F0-8A25-2B51FD2081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06280" y="2542320"/>
                <a:ext cx="2409120" cy="157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560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0D6DD89D-0915-4B89-8BCD-32A588829616}"/>
              </a:ext>
            </a:extLst>
          </p:cNvPr>
          <p:cNvSpPr txBox="1">
            <a:spLocks/>
          </p:cNvSpPr>
          <p:nvPr/>
        </p:nvSpPr>
        <p:spPr>
          <a:xfrm>
            <a:off x="360000" y="252000"/>
            <a:ext cx="2401129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err="1"/>
              <a:t>EPnP</a:t>
            </a:r>
            <a:r>
              <a:rPr lang="en-US" altLang="zh-TW" b="1" dirty="0"/>
              <a:t> :</a:t>
            </a:r>
            <a:endParaRPr lang="zh-TW" altLang="en-US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22EF294-4ABC-4FB5-9F01-3C79FC06A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122" y="295887"/>
            <a:ext cx="2314898" cy="13432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87C38F3-46EE-4758-A347-65438385D0E2}"/>
                  </a:ext>
                </a:extLst>
              </p:cNvPr>
              <p:cNvSpPr txBox="1"/>
              <p:nvPr/>
            </p:nvSpPr>
            <p:spPr>
              <a:xfrm>
                <a:off x="1095957" y="1973898"/>
                <a:ext cx="5161229" cy="3758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1" i="1" smtClean="0">
                            <a:latin typeface="Cambria Math" panose="02040503050406030204" pitchFamily="18" charset="0"/>
                          </a:rPr>
                          <m:t>𝑺𝑽𝑫</m:t>
                        </m:r>
                        <m:r>
                          <a:rPr lang="en-US" altLang="zh-TW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altLang="zh-TW" sz="2400" b="1" i="1" smtClean="0">
                        <a:latin typeface="Cambria Math" panose="02040503050406030204" pitchFamily="18" charset="0"/>
                      </a:rPr>
                      <m:t>) →</m:t>
                    </m:r>
                    <m:sSub>
                      <m:sSubPr>
                        <m:ctrlPr>
                          <a:rPr lang="en-US" altLang="zh-TW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zh-TW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TW" sz="2400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zh-TW" sz="24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400" b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altLang="zh-TW" sz="2400" b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zh-TW" sz="240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400" b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87C38F3-46EE-4758-A347-65438385D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957" y="1973898"/>
                <a:ext cx="5161229" cy="375872"/>
              </a:xfrm>
              <a:prstGeom prst="rect">
                <a:avLst/>
              </a:prstGeom>
              <a:blipFill>
                <a:blip r:embed="rId3"/>
                <a:stretch>
                  <a:fillRect l="-2128" t="-26230" b="-475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F6D090EA-BB91-4E75-941C-9F3CD6093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957" y="2349770"/>
            <a:ext cx="3738063" cy="71597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45CF665-657F-437D-AE8C-50A885012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186" y="2453058"/>
            <a:ext cx="5323492" cy="71597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CBBE4ED-1B55-4396-94E7-90BD191486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5957" y="3239475"/>
            <a:ext cx="9913257" cy="74388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DFFFB5D-723B-4C1A-B591-338E11E92B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2786" y="3983361"/>
            <a:ext cx="8632537" cy="2353095"/>
          </a:xfrm>
          <a:prstGeom prst="rect">
            <a:avLst/>
          </a:prstGeom>
        </p:spPr>
      </p:pic>
      <p:grpSp>
        <p:nvGrpSpPr>
          <p:cNvPr id="25" name="群組 24">
            <a:extLst>
              <a:ext uri="{FF2B5EF4-FFF2-40B4-BE49-F238E27FC236}">
                <a16:creationId xmlns:a16="http://schemas.microsoft.com/office/drawing/2014/main" id="{0406D8B0-0936-43C8-89B3-A612210C687F}"/>
              </a:ext>
            </a:extLst>
          </p:cNvPr>
          <p:cNvGrpSpPr/>
          <p:nvPr/>
        </p:nvGrpSpPr>
        <p:grpSpPr>
          <a:xfrm>
            <a:off x="961020" y="2911680"/>
            <a:ext cx="1265400" cy="645120"/>
            <a:chOff x="961020" y="2911680"/>
            <a:chExt cx="1265400" cy="64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1" name="筆跡 20">
                  <a:extLst>
                    <a:ext uri="{FF2B5EF4-FFF2-40B4-BE49-F238E27FC236}">
                      <a16:creationId xmlns:a16="http://schemas.microsoft.com/office/drawing/2014/main" id="{4672A336-4E9E-4ADD-93D4-EE61C8B4E0EB}"/>
                    </a:ext>
                  </a:extLst>
                </p14:cNvPr>
                <p14:cNvContentPartPr/>
                <p14:nvPr/>
              </p14:nvContentPartPr>
              <p14:xfrm>
                <a:off x="1065060" y="2911680"/>
                <a:ext cx="1161360" cy="107640"/>
              </p14:xfrm>
            </p:contentPart>
          </mc:Choice>
          <mc:Fallback xmlns="">
            <p:pic>
              <p:nvPicPr>
                <p:cNvPr id="21" name="筆跡 20">
                  <a:extLst>
                    <a:ext uri="{FF2B5EF4-FFF2-40B4-BE49-F238E27FC236}">
                      <a16:creationId xmlns:a16="http://schemas.microsoft.com/office/drawing/2014/main" id="{4672A336-4E9E-4ADD-93D4-EE61C8B4E0E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60740" y="2907360"/>
                  <a:ext cx="11700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" name="筆跡 21">
                  <a:extLst>
                    <a:ext uri="{FF2B5EF4-FFF2-40B4-BE49-F238E27FC236}">
                      <a16:creationId xmlns:a16="http://schemas.microsoft.com/office/drawing/2014/main" id="{1C79EF91-DDA6-43B7-B556-1C5BB6D555FD}"/>
                    </a:ext>
                  </a:extLst>
                </p14:cNvPr>
                <p14:cNvContentPartPr/>
                <p14:nvPr/>
              </p14:nvContentPartPr>
              <p14:xfrm>
                <a:off x="990900" y="2985480"/>
                <a:ext cx="231840" cy="571320"/>
              </p14:xfrm>
            </p:contentPart>
          </mc:Choice>
          <mc:Fallback xmlns="">
            <p:pic>
              <p:nvPicPr>
                <p:cNvPr id="22" name="筆跡 21">
                  <a:extLst>
                    <a:ext uri="{FF2B5EF4-FFF2-40B4-BE49-F238E27FC236}">
                      <a16:creationId xmlns:a16="http://schemas.microsoft.com/office/drawing/2014/main" id="{1C79EF91-DDA6-43B7-B556-1C5BB6D555F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86580" y="2981160"/>
                  <a:ext cx="240480" cy="57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筆跡 22">
                  <a:extLst>
                    <a:ext uri="{FF2B5EF4-FFF2-40B4-BE49-F238E27FC236}">
                      <a16:creationId xmlns:a16="http://schemas.microsoft.com/office/drawing/2014/main" id="{95E92A2D-503B-43D9-82C1-93108A940273}"/>
                    </a:ext>
                  </a:extLst>
                </p14:cNvPr>
                <p14:cNvContentPartPr/>
                <p14:nvPr/>
              </p14:nvContentPartPr>
              <p14:xfrm>
                <a:off x="1018620" y="3390840"/>
                <a:ext cx="88200" cy="91440"/>
              </p14:xfrm>
            </p:contentPart>
          </mc:Choice>
          <mc:Fallback xmlns="">
            <p:pic>
              <p:nvPicPr>
                <p:cNvPr id="23" name="筆跡 22">
                  <a:extLst>
                    <a:ext uri="{FF2B5EF4-FFF2-40B4-BE49-F238E27FC236}">
                      <a16:creationId xmlns:a16="http://schemas.microsoft.com/office/drawing/2014/main" id="{95E92A2D-503B-43D9-82C1-93108A94027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14300" y="3386520"/>
                  <a:ext cx="968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4" name="筆跡 23">
                  <a:extLst>
                    <a:ext uri="{FF2B5EF4-FFF2-40B4-BE49-F238E27FC236}">
                      <a16:creationId xmlns:a16="http://schemas.microsoft.com/office/drawing/2014/main" id="{D9D49E64-1DCA-475C-B7C2-E194503D1A42}"/>
                    </a:ext>
                  </a:extLst>
                </p14:cNvPr>
                <p14:cNvContentPartPr/>
                <p14:nvPr/>
              </p14:nvContentPartPr>
              <p14:xfrm>
                <a:off x="961020" y="3387960"/>
                <a:ext cx="144360" cy="128520"/>
              </p14:xfrm>
            </p:contentPart>
          </mc:Choice>
          <mc:Fallback xmlns="">
            <p:pic>
              <p:nvPicPr>
                <p:cNvPr id="24" name="筆跡 23">
                  <a:extLst>
                    <a:ext uri="{FF2B5EF4-FFF2-40B4-BE49-F238E27FC236}">
                      <a16:creationId xmlns:a16="http://schemas.microsoft.com/office/drawing/2014/main" id="{D9D49E64-1DCA-475C-B7C2-E194503D1A4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56700" y="3383640"/>
                  <a:ext cx="153000" cy="13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6" name="筆跡 25">
                <a:extLst>
                  <a:ext uri="{FF2B5EF4-FFF2-40B4-BE49-F238E27FC236}">
                    <a16:creationId xmlns:a16="http://schemas.microsoft.com/office/drawing/2014/main" id="{8D8C9276-2354-443B-8DC7-0AD8A1BAB1CE}"/>
                  </a:ext>
                </a:extLst>
              </p14:cNvPr>
              <p14:cNvContentPartPr/>
              <p14:nvPr/>
            </p14:nvContentPartPr>
            <p14:xfrm>
              <a:off x="3283140" y="2924280"/>
              <a:ext cx="1429920" cy="191520"/>
            </p14:xfrm>
          </p:contentPart>
        </mc:Choice>
        <mc:Fallback xmlns="">
          <p:pic>
            <p:nvPicPr>
              <p:cNvPr id="26" name="筆跡 25">
                <a:extLst>
                  <a:ext uri="{FF2B5EF4-FFF2-40B4-BE49-F238E27FC236}">
                    <a16:creationId xmlns:a16="http://schemas.microsoft.com/office/drawing/2014/main" id="{8D8C9276-2354-443B-8DC7-0AD8A1BAB1C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78820" y="2919960"/>
                <a:ext cx="1438560" cy="20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群組 28">
            <a:extLst>
              <a:ext uri="{FF2B5EF4-FFF2-40B4-BE49-F238E27FC236}">
                <a16:creationId xmlns:a16="http://schemas.microsoft.com/office/drawing/2014/main" id="{937A6A85-96F5-4AC0-9DF2-9B4716D4C124}"/>
              </a:ext>
            </a:extLst>
          </p:cNvPr>
          <p:cNvGrpSpPr/>
          <p:nvPr/>
        </p:nvGrpSpPr>
        <p:grpSpPr>
          <a:xfrm>
            <a:off x="4962900" y="2205720"/>
            <a:ext cx="430560" cy="551520"/>
            <a:chOff x="4962900" y="2205720"/>
            <a:chExt cx="430560" cy="55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7" name="筆跡 26">
                  <a:extLst>
                    <a:ext uri="{FF2B5EF4-FFF2-40B4-BE49-F238E27FC236}">
                      <a16:creationId xmlns:a16="http://schemas.microsoft.com/office/drawing/2014/main" id="{25157E68-DCC0-4036-ABCE-586184887245}"/>
                    </a:ext>
                  </a:extLst>
                </p14:cNvPr>
                <p14:cNvContentPartPr/>
                <p14:nvPr/>
              </p14:nvContentPartPr>
              <p14:xfrm>
                <a:off x="4962900" y="2475720"/>
                <a:ext cx="218880" cy="164880"/>
              </p14:xfrm>
            </p:contentPart>
          </mc:Choice>
          <mc:Fallback xmlns="">
            <p:pic>
              <p:nvPicPr>
                <p:cNvPr id="27" name="筆跡 26">
                  <a:extLst>
                    <a:ext uri="{FF2B5EF4-FFF2-40B4-BE49-F238E27FC236}">
                      <a16:creationId xmlns:a16="http://schemas.microsoft.com/office/drawing/2014/main" id="{25157E68-DCC0-4036-ABCE-58618488724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958580" y="2471400"/>
                  <a:ext cx="2275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8" name="筆跡 27">
                  <a:extLst>
                    <a:ext uri="{FF2B5EF4-FFF2-40B4-BE49-F238E27FC236}">
                      <a16:creationId xmlns:a16="http://schemas.microsoft.com/office/drawing/2014/main" id="{EB34FFE7-009C-4618-A12F-3842FE481134}"/>
                    </a:ext>
                  </a:extLst>
                </p14:cNvPr>
                <p14:cNvContentPartPr/>
                <p14:nvPr/>
              </p14:nvContentPartPr>
              <p14:xfrm>
                <a:off x="5242260" y="2205720"/>
                <a:ext cx="151200" cy="551520"/>
              </p14:xfrm>
            </p:contentPart>
          </mc:Choice>
          <mc:Fallback xmlns="">
            <p:pic>
              <p:nvPicPr>
                <p:cNvPr id="28" name="筆跡 27">
                  <a:extLst>
                    <a:ext uri="{FF2B5EF4-FFF2-40B4-BE49-F238E27FC236}">
                      <a16:creationId xmlns:a16="http://schemas.microsoft.com/office/drawing/2014/main" id="{EB34FFE7-009C-4618-A12F-3842FE48113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237940" y="2201400"/>
                  <a:ext cx="159840" cy="56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4" name="筆跡 33">
                <a:extLst>
                  <a:ext uri="{FF2B5EF4-FFF2-40B4-BE49-F238E27FC236}">
                    <a16:creationId xmlns:a16="http://schemas.microsoft.com/office/drawing/2014/main" id="{889351ED-74FB-4E2A-87D2-1E32C2BCAF0A}"/>
                  </a:ext>
                </a:extLst>
              </p14:cNvPr>
              <p14:cNvContentPartPr/>
              <p14:nvPr/>
            </p14:nvContentPartPr>
            <p14:xfrm>
              <a:off x="477000" y="160200"/>
              <a:ext cx="10467000" cy="6285240"/>
            </p14:xfrm>
          </p:contentPart>
        </mc:Choice>
        <mc:Fallback xmlns="">
          <p:pic>
            <p:nvPicPr>
              <p:cNvPr id="34" name="筆跡 33">
                <a:extLst>
                  <a:ext uri="{FF2B5EF4-FFF2-40B4-BE49-F238E27FC236}">
                    <a16:creationId xmlns:a16="http://schemas.microsoft.com/office/drawing/2014/main" id="{889351ED-74FB-4E2A-87D2-1E32C2BCAF0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67640" y="150840"/>
                <a:ext cx="10485720" cy="630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4204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0D6DD89D-0915-4B89-8BCD-32A588829616}"/>
              </a:ext>
            </a:extLst>
          </p:cNvPr>
          <p:cNvSpPr txBox="1">
            <a:spLocks/>
          </p:cNvSpPr>
          <p:nvPr/>
        </p:nvSpPr>
        <p:spPr>
          <a:xfrm>
            <a:off x="360000" y="252000"/>
            <a:ext cx="2401129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err="1"/>
              <a:t>EPnP</a:t>
            </a:r>
            <a:r>
              <a:rPr lang="en-US" altLang="zh-TW" b="1" dirty="0"/>
              <a:t> :</a:t>
            </a:r>
            <a:endParaRPr lang="zh-TW" altLang="en-US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22EF294-4ABC-4FB5-9F01-3C79FC06A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122" y="295887"/>
            <a:ext cx="2314898" cy="134321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6D090EA-BB91-4E75-941C-9F3CD6093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950" y="548284"/>
            <a:ext cx="3738063" cy="71597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DFFFB5D-723B-4C1A-B591-338E11E92B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4" t="62979"/>
          <a:stretch/>
        </p:blipFill>
        <p:spPr>
          <a:xfrm>
            <a:off x="659948" y="1994445"/>
            <a:ext cx="8348143" cy="87113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AFBA572-5F45-4295-BCE6-F0AE6EF3B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935" y="4311740"/>
            <a:ext cx="1577900" cy="543333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66B4792F-141C-45C4-B5C5-2EDFF3B71B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063" b="-1188"/>
          <a:stretch/>
        </p:blipFill>
        <p:spPr>
          <a:xfrm>
            <a:off x="9008091" y="2067770"/>
            <a:ext cx="2128320" cy="7244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C2D8684F-A36C-41E8-8940-1E855EB8D7AE}"/>
                  </a:ext>
                </a:extLst>
              </p14:cNvPr>
              <p14:cNvContentPartPr/>
              <p14:nvPr/>
            </p14:nvContentPartPr>
            <p14:xfrm>
              <a:off x="6946593" y="4567420"/>
              <a:ext cx="176040" cy="46080"/>
            </p14:xfrm>
          </p:contentPart>
        </mc:Choice>
        <mc:Fallback xmlns=""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C2D8684F-A36C-41E8-8940-1E855EB8D7A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42273" y="4563100"/>
                <a:ext cx="1846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F447126B-1BBF-4402-A158-B0FE7E8BD572}"/>
                  </a:ext>
                </a:extLst>
              </p14:cNvPr>
              <p14:cNvContentPartPr/>
              <p14:nvPr/>
            </p14:nvContentPartPr>
            <p14:xfrm>
              <a:off x="6937953" y="4689820"/>
              <a:ext cx="190080" cy="12240"/>
            </p14:xfrm>
          </p:contentPart>
        </mc:Choice>
        <mc:Fallback xmlns=""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F447126B-1BBF-4402-A158-B0FE7E8BD57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33633" y="4685500"/>
                <a:ext cx="19872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筆跡 7">
                <a:extLst>
                  <a:ext uri="{FF2B5EF4-FFF2-40B4-BE49-F238E27FC236}">
                    <a16:creationId xmlns:a16="http://schemas.microsoft.com/office/drawing/2014/main" id="{FAA51B32-469C-4F46-9E4C-56C43C58342D}"/>
                  </a:ext>
                </a:extLst>
              </p14:cNvPr>
              <p14:cNvContentPartPr/>
              <p14:nvPr/>
            </p14:nvContentPartPr>
            <p14:xfrm>
              <a:off x="7383633" y="4447180"/>
              <a:ext cx="197280" cy="559080"/>
            </p14:xfrm>
          </p:contentPart>
        </mc:Choice>
        <mc:Fallback xmlns="">
          <p:pic>
            <p:nvPicPr>
              <p:cNvPr id="8" name="筆跡 7">
                <a:extLst>
                  <a:ext uri="{FF2B5EF4-FFF2-40B4-BE49-F238E27FC236}">
                    <a16:creationId xmlns:a16="http://schemas.microsoft.com/office/drawing/2014/main" id="{FAA51B32-469C-4F46-9E4C-56C43C58342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79313" y="4442860"/>
                <a:ext cx="205920" cy="56772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圖片 10">
            <a:extLst>
              <a:ext uri="{FF2B5EF4-FFF2-40B4-BE49-F238E27FC236}">
                <a16:creationId xmlns:a16="http://schemas.microsoft.com/office/drawing/2014/main" id="{87685E38-1FFA-426D-96E6-E664F7A0C9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3409" y="3111564"/>
            <a:ext cx="3591426" cy="28102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筆跡 12">
                <a:extLst>
                  <a:ext uri="{FF2B5EF4-FFF2-40B4-BE49-F238E27FC236}">
                    <a16:creationId xmlns:a16="http://schemas.microsoft.com/office/drawing/2014/main" id="{7B887C9C-A7CF-4AB6-81ED-A17C88962718}"/>
                  </a:ext>
                </a:extLst>
              </p14:cNvPr>
              <p14:cNvContentPartPr/>
              <p14:nvPr/>
            </p14:nvContentPartPr>
            <p14:xfrm>
              <a:off x="133920" y="309240"/>
              <a:ext cx="11388960" cy="5568120"/>
            </p14:xfrm>
          </p:contentPart>
        </mc:Choice>
        <mc:Fallback xmlns="">
          <p:pic>
            <p:nvPicPr>
              <p:cNvPr id="13" name="筆跡 12">
                <a:extLst>
                  <a:ext uri="{FF2B5EF4-FFF2-40B4-BE49-F238E27FC236}">
                    <a16:creationId xmlns:a16="http://schemas.microsoft.com/office/drawing/2014/main" id="{7B887C9C-A7CF-4AB6-81ED-A17C8896271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4560" y="299880"/>
                <a:ext cx="11407680" cy="558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3646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0D6DD89D-0915-4B89-8BCD-32A588829616}"/>
              </a:ext>
            </a:extLst>
          </p:cNvPr>
          <p:cNvSpPr txBox="1">
            <a:spLocks/>
          </p:cNvSpPr>
          <p:nvPr/>
        </p:nvSpPr>
        <p:spPr>
          <a:xfrm>
            <a:off x="360000" y="252000"/>
            <a:ext cx="2401129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err="1"/>
              <a:t>EPnP</a:t>
            </a:r>
            <a:r>
              <a:rPr lang="en-US" altLang="zh-TW" b="1" dirty="0"/>
              <a:t> :</a:t>
            </a:r>
            <a:endParaRPr lang="zh-TW" altLang="en-US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22EF294-4ABC-4FB5-9F01-3C79FC06A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122" y="295887"/>
            <a:ext cx="2314898" cy="134321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6D090EA-BB91-4E75-941C-9F3CD6093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950" y="548284"/>
            <a:ext cx="3738063" cy="71597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AFBA572-5F45-4295-BCE6-F0AE6EF3B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229" y="4880950"/>
            <a:ext cx="1577900" cy="5433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C2D8684F-A36C-41E8-8940-1E855EB8D7AE}"/>
                  </a:ext>
                </a:extLst>
              </p14:cNvPr>
              <p14:cNvContentPartPr/>
              <p14:nvPr/>
            </p14:nvContentPartPr>
            <p14:xfrm>
              <a:off x="3089887" y="5136630"/>
              <a:ext cx="176040" cy="46080"/>
            </p14:xfrm>
          </p:contentPart>
        </mc:Choice>
        <mc:Fallback xmlns=""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C2D8684F-A36C-41E8-8940-1E855EB8D7A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85567" y="5132310"/>
                <a:ext cx="1846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F447126B-1BBF-4402-A158-B0FE7E8BD572}"/>
                  </a:ext>
                </a:extLst>
              </p14:cNvPr>
              <p14:cNvContentPartPr/>
              <p14:nvPr/>
            </p14:nvContentPartPr>
            <p14:xfrm>
              <a:off x="3081247" y="5259030"/>
              <a:ext cx="190080" cy="12240"/>
            </p14:xfrm>
          </p:contentPart>
        </mc:Choice>
        <mc:Fallback xmlns=""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F447126B-1BBF-4402-A158-B0FE7E8BD57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76927" y="5254710"/>
                <a:ext cx="19872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筆跡 7">
                <a:extLst>
                  <a:ext uri="{FF2B5EF4-FFF2-40B4-BE49-F238E27FC236}">
                    <a16:creationId xmlns:a16="http://schemas.microsoft.com/office/drawing/2014/main" id="{FAA51B32-469C-4F46-9E4C-56C43C58342D}"/>
                  </a:ext>
                </a:extLst>
              </p14:cNvPr>
              <p14:cNvContentPartPr/>
              <p14:nvPr/>
            </p14:nvContentPartPr>
            <p14:xfrm>
              <a:off x="3526927" y="5016390"/>
              <a:ext cx="197280" cy="559080"/>
            </p14:xfrm>
          </p:contentPart>
        </mc:Choice>
        <mc:Fallback xmlns="">
          <p:pic>
            <p:nvPicPr>
              <p:cNvPr id="8" name="筆跡 7">
                <a:extLst>
                  <a:ext uri="{FF2B5EF4-FFF2-40B4-BE49-F238E27FC236}">
                    <a16:creationId xmlns:a16="http://schemas.microsoft.com/office/drawing/2014/main" id="{FAA51B32-469C-4F46-9E4C-56C43C58342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22607" y="5012070"/>
                <a:ext cx="205920" cy="56772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圖片 8">
            <a:extLst>
              <a:ext uri="{FF2B5EF4-FFF2-40B4-BE49-F238E27FC236}">
                <a16:creationId xmlns:a16="http://schemas.microsoft.com/office/drawing/2014/main" id="{11552897-3075-4535-8B97-4C8A343B3A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80633" y="2028746"/>
            <a:ext cx="4482342" cy="338300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A0596C7-B668-4B42-8B11-091277169D5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3409" y="1705383"/>
            <a:ext cx="3591426" cy="281026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CA4039F-B999-4C68-87C6-F7C31F3DA5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14835" y="5943282"/>
            <a:ext cx="5915060" cy="6188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筆跡 14">
                <a:extLst>
                  <a:ext uri="{FF2B5EF4-FFF2-40B4-BE49-F238E27FC236}">
                    <a16:creationId xmlns:a16="http://schemas.microsoft.com/office/drawing/2014/main" id="{CCF0663C-65D0-4407-9D0D-35D7542CFD00}"/>
                  </a:ext>
                </a:extLst>
              </p14:cNvPr>
              <p14:cNvContentPartPr/>
              <p14:nvPr/>
            </p14:nvContentPartPr>
            <p14:xfrm>
              <a:off x="1519560" y="1747800"/>
              <a:ext cx="9655560" cy="4897800"/>
            </p14:xfrm>
          </p:contentPart>
        </mc:Choice>
        <mc:Fallback xmlns="">
          <p:pic>
            <p:nvPicPr>
              <p:cNvPr id="15" name="筆跡 14">
                <a:extLst>
                  <a:ext uri="{FF2B5EF4-FFF2-40B4-BE49-F238E27FC236}">
                    <a16:creationId xmlns:a16="http://schemas.microsoft.com/office/drawing/2014/main" id="{CCF0663C-65D0-4407-9D0D-35D7542CFD0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10200" y="1738440"/>
                <a:ext cx="9674280" cy="491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1155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B9C0D18-F143-4356-B292-AB2D185B7A4D}"/>
              </a:ext>
            </a:extLst>
          </p:cNvPr>
          <p:cNvSpPr txBox="1">
            <a:spLocks/>
          </p:cNvSpPr>
          <p:nvPr/>
        </p:nvSpPr>
        <p:spPr>
          <a:xfrm>
            <a:off x="360000" y="252000"/>
            <a:ext cx="5736000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/>
              <a:t>Project 2D to 3D points:</a:t>
            </a:r>
            <a:endParaRPr lang="zh-TW" altLang="en-US" b="1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226D38B1-E980-4482-8A59-78FBA8261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79" y="1901089"/>
            <a:ext cx="4868333" cy="7016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b="1" dirty="0"/>
              <a:t>What we have:</a:t>
            </a:r>
            <a:endParaRPr lang="zh-TW" altLang="en-US" b="1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1808F6D-37A0-4BFF-AA2E-1CD2C461A4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65" t="18903" r="5968" b="1610"/>
          <a:stretch/>
        </p:blipFill>
        <p:spPr>
          <a:xfrm>
            <a:off x="51145" y="2752269"/>
            <a:ext cx="4026026" cy="2228942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32A87024-082A-4185-9C42-851BD0F56584}"/>
              </a:ext>
            </a:extLst>
          </p:cNvPr>
          <p:cNvGrpSpPr>
            <a:grpSpLocks noChangeAspect="1"/>
          </p:cNvGrpSpPr>
          <p:nvPr/>
        </p:nvGrpSpPr>
        <p:grpSpPr>
          <a:xfrm>
            <a:off x="4112756" y="3406563"/>
            <a:ext cx="4183549" cy="1443819"/>
            <a:chOff x="4533854" y="3026179"/>
            <a:chExt cx="3254146" cy="1123065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DBFF3E66-73BB-477A-A937-4275ECE0EB3C}"/>
                </a:ext>
              </a:extLst>
            </p:cNvPr>
            <p:cNvGrpSpPr/>
            <p:nvPr/>
          </p:nvGrpSpPr>
          <p:grpSpPr>
            <a:xfrm>
              <a:off x="5559558" y="3026179"/>
              <a:ext cx="2228442" cy="805642"/>
              <a:chOff x="4542869" y="3812056"/>
              <a:chExt cx="2228442" cy="805642"/>
            </a:xfrm>
          </p:grpSpPr>
          <p:pic>
            <p:nvPicPr>
              <p:cNvPr id="27" name="圖片 26">
                <a:extLst>
                  <a:ext uri="{FF2B5EF4-FFF2-40B4-BE49-F238E27FC236}">
                    <a16:creationId xmlns:a16="http://schemas.microsoft.com/office/drawing/2014/main" id="{2C39661E-EF0E-49E7-83FB-8353E62A1B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7927"/>
              <a:stretch/>
            </p:blipFill>
            <p:spPr>
              <a:xfrm>
                <a:off x="4542869" y="3812056"/>
                <a:ext cx="2228442" cy="805642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  <a:scene3d>
                <a:camera prst="orthographicFront">
                  <a:rot lat="1800000" lon="1800000" rev="0"/>
                </a:camera>
                <a:lightRig rig="threePt" dir="t"/>
              </a:scene3d>
            </p:spPr>
          </p:pic>
          <p:sp>
            <p:nvSpPr>
              <p:cNvPr id="28" name="橢圓 27">
                <a:extLst>
                  <a:ext uri="{FF2B5EF4-FFF2-40B4-BE49-F238E27FC236}">
                    <a16:creationId xmlns:a16="http://schemas.microsoft.com/office/drawing/2014/main" id="{A7F5F66B-84AB-48A3-A895-3B94F8A7EB7B}"/>
                  </a:ext>
                </a:extLst>
              </p:cNvPr>
              <p:cNvSpPr/>
              <p:nvPr/>
            </p:nvSpPr>
            <p:spPr>
              <a:xfrm>
                <a:off x="4919662" y="3926765"/>
                <a:ext cx="178676" cy="170795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  <a:scene3d>
                <a:camera prst="orthographicFront">
                  <a:rot lat="1800000" lon="1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F52A5203-ECFE-4729-9472-D294DB9E9746}"/>
                  </a:ext>
                </a:extLst>
              </p:cNvPr>
              <p:cNvSpPr/>
              <p:nvPr/>
            </p:nvSpPr>
            <p:spPr>
              <a:xfrm>
                <a:off x="5198217" y="3844119"/>
                <a:ext cx="178676" cy="170795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  <a:scene3d>
                <a:camera prst="orthographicFront">
                  <a:rot lat="1800000" lon="1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橢圓 29">
                <a:extLst>
                  <a:ext uri="{FF2B5EF4-FFF2-40B4-BE49-F238E27FC236}">
                    <a16:creationId xmlns:a16="http://schemas.microsoft.com/office/drawing/2014/main" id="{6AA20FBF-9571-4B28-BF72-2364520907CA}"/>
                  </a:ext>
                </a:extLst>
              </p:cNvPr>
              <p:cNvSpPr/>
              <p:nvPr/>
            </p:nvSpPr>
            <p:spPr>
              <a:xfrm>
                <a:off x="5568573" y="4016351"/>
                <a:ext cx="178676" cy="170795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  <a:scene3d>
                <a:camera prst="orthographicFront">
                  <a:rot lat="1800000" lon="1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" name="橢圓 30">
                <a:extLst>
                  <a:ext uri="{FF2B5EF4-FFF2-40B4-BE49-F238E27FC236}">
                    <a16:creationId xmlns:a16="http://schemas.microsoft.com/office/drawing/2014/main" id="{8BDE9989-8E25-4845-A284-7E3A1F1F2A52}"/>
                  </a:ext>
                </a:extLst>
              </p:cNvPr>
              <p:cNvSpPr/>
              <p:nvPr/>
            </p:nvSpPr>
            <p:spPr>
              <a:xfrm>
                <a:off x="5167507" y="4187146"/>
                <a:ext cx="178676" cy="170795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  <a:scene3d>
                <a:camera prst="orthographicFront">
                  <a:rot lat="1800000" lon="1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372754F7-78D4-441E-9E85-8C6C8358789C}"/>
                  </a:ext>
                </a:extLst>
              </p:cNvPr>
              <p:cNvSpPr/>
              <p:nvPr/>
            </p:nvSpPr>
            <p:spPr>
              <a:xfrm>
                <a:off x="5606195" y="4317024"/>
                <a:ext cx="178676" cy="170795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  <a:scene3d>
                <a:camera prst="orthographicFront">
                  <a:rot lat="1800000" lon="1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3" name="橢圓 32">
                <a:extLst>
                  <a:ext uri="{FF2B5EF4-FFF2-40B4-BE49-F238E27FC236}">
                    <a16:creationId xmlns:a16="http://schemas.microsoft.com/office/drawing/2014/main" id="{A86F2BB5-831A-4AF6-AF18-F38FD156DD99}"/>
                  </a:ext>
                </a:extLst>
              </p:cNvPr>
              <p:cNvSpPr/>
              <p:nvPr/>
            </p:nvSpPr>
            <p:spPr>
              <a:xfrm>
                <a:off x="5973269" y="4272543"/>
                <a:ext cx="178676" cy="170795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  <a:scene3d>
                <a:camera prst="orthographicFront">
                  <a:rot lat="1800000" lon="1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4" name="橢圓 33">
                <a:extLst>
                  <a:ext uri="{FF2B5EF4-FFF2-40B4-BE49-F238E27FC236}">
                    <a16:creationId xmlns:a16="http://schemas.microsoft.com/office/drawing/2014/main" id="{7F7A1BF4-AC4D-47CF-BF73-FD414741CB4D}"/>
                  </a:ext>
                </a:extLst>
              </p:cNvPr>
              <p:cNvSpPr/>
              <p:nvPr/>
            </p:nvSpPr>
            <p:spPr>
              <a:xfrm>
                <a:off x="5877017" y="4044082"/>
                <a:ext cx="178676" cy="170795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  <a:scene3d>
                <a:camera prst="orthographicFront">
                  <a:rot lat="1800000" lon="1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5" name="橢圓 34">
                <a:extLst>
                  <a:ext uri="{FF2B5EF4-FFF2-40B4-BE49-F238E27FC236}">
                    <a16:creationId xmlns:a16="http://schemas.microsoft.com/office/drawing/2014/main" id="{B857956F-C6C9-4EE5-8E64-593781D10BD1}"/>
                  </a:ext>
                </a:extLst>
              </p:cNvPr>
              <p:cNvSpPr/>
              <p:nvPr/>
            </p:nvSpPr>
            <p:spPr>
              <a:xfrm>
                <a:off x="4851581" y="4170002"/>
                <a:ext cx="178676" cy="170795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  <a:scene3d>
                <a:camera prst="orthographicFront">
                  <a:rot lat="1800000" lon="1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1DF663FE-5E13-431F-8E04-04AC9086EB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5455" y="3237056"/>
              <a:ext cx="772865" cy="215283"/>
            </a:xfrm>
            <a:prstGeom prst="line">
              <a:avLst/>
            </a:prstGeom>
            <a:ln w="28575">
              <a:solidFill>
                <a:schemeClr val="accent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AD0F53E4-5AE3-49CD-A86E-0B4442CCF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3926" y="3160467"/>
              <a:ext cx="772865" cy="215283"/>
            </a:xfrm>
            <a:prstGeom prst="line">
              <a:avLst/>
            </a:prstGeom>
            <a:ln w="28575">
              <a:solidFill>
                <a:schemeClr val="accent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E32B5AD6-6BD7-4478-9DE3-B12F54DF9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1461" y="3317573"/>
              <a:ext cx="772865" cy="215283"/>
            </a:xfrm>
            <a:prstGeom prst="line">
              <a:avLst/>
            </a:prstGeom>
            <a:ln w="28575">
              <a:solidFill>
                <a:schemeClr val="accent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0701ACEA-3B0D-4B72-8DC1-AB6BE37726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5396" y="3489877"/>
              <a:ext cx="772865" cy="215283"/>
            </a:xfrm>
            <a:prstGeom prst="line">
              <a:avLst/>
            </a:prstGeom>
            <a:ln w="28575">
              <a:solidFill>
                <a:schemeClr val="accent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1BAB45D9-1D19-4D5D-BDAC-D5B08582D6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17093" y="3351293"/>
              <a:ext cx="772865" cy="215283"/>
            </a:xfrm>
            <a:prstGeom prst="line">
              <a:avLst/>
            </a:prstGeom>
            <a:ln w="28575">
              <a:solidFill>
                <a:schemeClr val="accent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484ADAA1-81F0-4BE3-AC1B-062E63EB89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25789" y="3565480"/>
              <a:ext cx="772865" cy="215283"/>
            </a:xfrm>
            <a:prstGeom prst="line">
              <a:avLst/>
            </a:prstGeom>
            <a:ln w="28575">
              <a:solidFill>
                <a:schemeClr val="accent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157D0D47-9939-41F4-97F6-9AC99D5ADA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39356" y="3610483"/>
              <a:ext cx="772865" cy="215283"/>
            </a:xfrm>
            <a:prstGeom prst="line">
              <a:avLst/>
            </a:prstGeom>
            <a:ln w="28575">
              <a:solidFill>
                <a:schemeClr val="accent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A826B584-E389-4BAA-B1E3-D638EB2D04E2}"/>
                </a:ext>
              </a:extLst>
            </p:cNvPr>
            <p:cNvGrpSpPr/>
            <p:nvPr/>
          </p:nvGrpSpPr>
          <p:grpSpPr>
            <a:xfrm>
              <a:off x="4533854" y="3343602"/>
              <a:ext cx="2228442" cy="805642"/>
              <a:chOff x="4541227" y="3812056"/>
              <a:chExt cx="2228442" cy="805642"/>
            </a:xfrm>
          </p:grpSpPr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4B8E0E51-F9E4-485F-8B0D-F94EF54831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7927"/>
              <a:stretch/>
            </p:blipFill>
            <p:spPr>
              <a:xfrm>
                <a:off x="4541227" y="3812056"/>
                <a:ext cx="2228442" cy="805642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  <a:scene3d>
                <a:camera prst="orthographicFront">
                  <a:rot lat="1800000" lon="1800000" rev="0"/>
                </a:camera>
                <a:lightRig rig="threePt" dir="t"/>
              </a:scene3d>
            </p:spPr>
          </p:pic>
          <p:sp>
            <p:nvSpPr>
              <p:cNvPr id="19" name="橢圓 18">
                <a:extLst>
                  <a:ext uri="{FF2B5EF4-FFF2-40B4-BE49-F238E27FC236}">
                    <a16:creationId xmlns:a16="http://schemas.microsoft.com/office/drawing/2014/main" id="{C224D151-082F-4BC4-A0A5-27630C065189}"/>
                  </a:ext>
                </a:extLst>
              </p:cNvPr>
              <p:cNvSpPr/>
              <p:nvPr/>
            </p:nvSpPr>
            <p:spPr>
              <a:xfrm>
                <a:off x="4919662" y="3926765"/>
                <a:ext cx="178676" cy="170795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  <a:scene3d>
                <a:camera prst="orthographicFront">
                  <a:rot lat="1800000" lon="1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EC9ED78D-2DA4-4007-A7A1-EA5718FFBE0B}"/>
                  </a:ext>
                </a:extLst>
              </p:cNvPr>
              <p:cNvSpPr/>
              <p:nvPr/>
            </p:nvSpPr>
            <p:spPr>
              <a:xfrm>
                <a:off x="5198217" y="3844119"/>
                <a:ext cx="178676" cy="170795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  <a:scene3d>
                <a:camera prst="orthographicFront">
                  <a:rot lat="1800000" lon="1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橢圓 20">
                <a:extLst>
                  <a:ext uri="{FF2B5EF4-FFF2-40B4-BE49-F238E27FC236}">
                    <a16:creationId xmlns:a16="http://schemas.microsoft.com/office/drawing/2014/main" id="{4D6EF55E-3CE7-4D30-9EA5-43077EA74D7B}"/>
                  </a:ext>
                </a:extLst>
              </p:cNvPr>
              <p:cNvSpPr/>
              <p:nvPr/>
            </p:nvSpPr>
            <p:spPr>
              <a:xfrm>
                <a:off x="5566931" y="4016351"/>
                <a:ext cx="178676" cy="170795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  <a:scene3d>
                <a:camera prst="orthographicFront">
                  <a:rot lat="1800000" lon="1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橢圓 21">
                <a:extLst>
                  <a:ext uri="{FF2B5EF4-FFF2-40B4-BE49-F238E27FC236}">
                    <a16:creationId xmlns:a16="http://schemas.microsoft.com/office/drawing/2014/main" id="{9A122529-4186-4B68-B0E4-69A14669DF9A}"/>
                  </a:ext>
                </a:extLst>
              </p:cNvPr>
              <p:cNvSpPr/>
              <p:nvPr/>
            </p:nvSpPr>
            <p:spPr>
              <a:xfrm>
                <a:off x="5167507" y="4187146"/>
                <a:ext cx="178676" cy="170795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  <a:scene3d>
                <a:camera prst="orthographicFront">
                  <a:rot lat="1800000" lon="1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7F46088B-798C-42E8-A059-6BCD0200D86D}"/>
                  </a:ext>
                </a:extLst>
              </p:cNvPr>
              <p:cNvSpPr/>
              <p:nvPr/>
            </p:nvSpPr>
            <p:spPr>
              <a:xfrm>
                <a:off x="5604553" y="4317024"/>
                <a:ext cx="178676" cy="170795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  <a:scene3d>
                <a:camera prst="orthographicFront">
                  <a:rot lat="1800000" lon="1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" name="橢圓 23">
                <a:extLst>
                  <a:ext uri="{FF2B5EF4-FFF2-40B4-BE49-F238E27FC236}">
                    <a16:creationId xmlns:a16="http://schemas.microsoft.com/office/drawing/2014/main" id="{0D1E1BCB-4ECD-4A12-BAEF-4E8BC7F83607}"/>
                  </a:ext>
                </a:extLst>
              </p:cNvPr>
              <p:cNvSpPr/>
              <p:nvPr/>
            </p:nvSpPr>
            <p:spPr>
              <a:xfrm>
                <a:off x="5971627" y="4272543"/>
                <a:ext cx="178676" cy="170795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  <a:scene3d>
                <a:camera prst="orthographicFront">
                  <a:rot lat="1800000" lon="1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" name="橢圓 24">
                <a:extLst>
                  <a:ext uri="{FF2B5EF4-FFF2-40B4-BE49-F238E27FC236}">
                    <a16:creationId xmlns:a16="http://schemas.microsoft.com/office/drawing/2014/main" id="{7ACF5F63-5146-4314-AD95-640634D25778}"/>
                  </a:ext>
                </a:extLst>
              </p:cNvPr>
              <p:cNvSpPr/>
              <p:nvPr/>
            </p:nvSpPr>
            <p:spPr>
              <a:xfrm>
                <a:off x="5877017" y="4044082"/>
                <a:ext cx="178676" cy="170795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  <a:scene3d>
                <a:camera prst="orthographicFront">
                  <a:rot lat="1800000" lon="1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6240F4CF-D3FE-41A5-8D90-A94F81D9ABA6}"/>
                  </a:ext>
                </a:extLst>
              </p:cNvPr>
              <p:cNvSpPr/>
              <p:nvPr/>
            </p:nvSpPr>
            <p:spPr>
              <a:xfrm>
                <a:off x="4851581" y="4170002"/>
                <a:ext cx="178676" cy="170795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  <a:scene3d>
                <a:camera prst="orthographicFront">
                  <a:rot lat="1800000" lon="1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4FB753C-F5F3-47C4-BA76-5DC1578DD572}"/>
              </a:ext>
            </a:extLst>
          </p:cNvPr>
          <p:cNvSpPr txBox="1"/>
          <p:nvPr/>
        </p:nvSpPr>
        <p:spPr>
          <a:xfrm>
            <a:off x="142875" y="5381625"/>
            <a:ext cx="118725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3200"/>
            </a:lvl1pPr>
          </a:lstStyle>
          <a:p>
            <a:r>
              <a:rPr lang="en-US" altLang="zh-TW" dirty="0"/>
              <a:t>	   depth		      keypoints1</a:t>
            </a:r>
            <a:r>
              <a:rPr lang="zh-TW" altLang="en-US" dirty="0"/>
              <a:t>、</a:t>
            </a:r>
            <a:r>
              <a:rPr lang="en-US" altLang="zh-TW" dirty="0"/>
              <a:t>keypoint2	        camera matrix</a:t>
            </a:r>
          </a:p>
          <a:p>
            <a:r>
              <a:rPr lang="en-US" altLang="zh-TW" dirty="0"/>
              <a:t>						(match)</a:t>
            </a:r>
          </a:p>
        </p:txBody>
      </p: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C46027BB-9C6F-449E-8BF2-C0A74E51AA62}"/>
              </a:ext>
            </a:extLst>
          </p:cNvPr>
          <p:cNvGrpSpPr/>
          <p:nvPr/>
        </p:nvGrpSpPr>
        <p:grpSpPr>
          <a:xfrm>
            <a:off x="8285696" y="3158190"/>
            <a:ext cx="3906304" cy="1702186"/>
            <a:chOff x="8285696" y="3158190"/>
            <a:chExt cx="3906304" cy="1702186"/>
          </a:xfrm>
        </p:grpSpPr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2B18B279-8EEF-41DB-82FA-C709B3D9EA1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85696" y="3158190"/>
              <a:ext cx="3906304" cy="1702186"/>
              <a:chOff x="8612973" y="3160467"/>
              <a:chExt cx="2917849" cy="1271463"/>
            </a:xfrm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A49009BE-6EAA-4B87-9322-77738E94D3EF}"/>
                  </a:ext>
                </a:extLst>
              </p:cNvPr>
              <p:cNvSpPr/>
              <p:nvPr/>
            </p:nvSpPr>
            <p:spPr>
              <a:xfrm>
                <a:off x="9313222" y="3387835"/>
                <a:ext cx="2217600" cy="8064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scene3d>
                <a:camera prst="orthographicFront">
                  <a:rot lat="1800000" lon="1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43" name="圖片 42">
                <a:extLst>
                  <a:ext uri="{FF2B5EF4-FFF2-40B4-BE49-F238E27FC236}">
                    <a16:creationId xmlns:a16="http://schemas.microsoft.com/office/drawing/2014/main" id="{DE7AC1A2-9EBB-4927-B254-E4F39EE062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1544" t="29488" r="14631" b="9999"/>
              <a:stretch/>
            </p:blipFill>
            <p:spPr>
              <a:xfrm>
                <a:off x="8612973" y="3974884"/>
                <a:ext cx="577538" cy="449581"/>
              </a:xfrm>
              <a:prstGeom prst="rect">
                <a:avLst/>
              </a:prstGeom>
            </p:spPr>
          </p:pic>
          <p:cxnSp>
            <p:nvCxnSpPr>
              <p:cNvPr id="44" name="直線接點 43">
                <a:extLst>
                  <a:ext uri="{FF2B5EF4-FFF2-40B4-BE49-F238E27FC236}">
                    <a16:creationId xmlns:a16="http://schemas.microsoft.com/office/drawing/2014/main" id="{F56CDEF3-DED5-43F6-8ADE-37FAAA537B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75420" y="3160467"/>
                <a:ext cx="361156" cy="98877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>
                <a:extLst>
                  <a:ext uri="{FF2B5EF4-FFF2-40B4-BE49-F238E27FC236}">
                    <a16:creationId xmlns:a16="http://schemas.microsoft.com/office/drawing/2014/main" id="{8E3BE87C-AA34-41B1-A624-DA049B3BE1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14684" y="3718124"/>
                <a:ext cx="2284214" cy="43112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>
                <a:extLst>
                  <a:ext uri="{FF2B5EF4-FFF2-40B4-BE49-F238E27FC236}">
                    <a16:creationId xmlns:a16="http://schemas.microsoft.com/office/drawing/2014/main" id="{64EACFCA-D6A6-4D58-AF69-F6918838BB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71289" y="3872343"/>
                <a:ext cx="365287" cy="27690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>
                <a:extLst>
                  <a:ext uri="{FF2B5EF4-FFF2-40B4-BE49-F238E27FC236}">
                    <a16:creationId xmlns:a16="http://schemas.microsoft.com/office/drawing/2014/main" id="{022F8C0F-CD6E-484C-87FE-3174243CFD78}"/>
                  </a:ext>
                </a:extLst>
              </p:cNvPr>
              <p:cNvCxnSpPr>
                <a:cxnSpLocks/>
                <a:stCxn id="43" idx="3"/>
              </p:cNvCxnSpPr>
              <p:nvPr/>
            </p:nvCxnSpPr>
            <p:spPr>
              <a:xfrm>
                <a:off x="9190511" y="4199675"/>
                <a:ext cx="2211833" cy="232255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FD9245D4-DF49-4A89-ADB5-8EDD81BF77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4990" y="4043707"/>
              <a:ext cx="1542122" cy="428669"/>
            </a:xfrm>
            <a:prstGeom prst="line">
              <a:avLst/>
            </a:prstGeom>
            <a:ln w="28575">
              <a:solidFill>
                <a:srgbClr val="00B0F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25175C1D-892C-4E72-A5A5-9A22FF030D6E}"/>
                </a:ext>
              </a:extLst>
            </p:cNvPr>
            <p:cNvCxnSpPr>
              <a:cxnSpLocks/>
            </p:cNvCxnSpPr>
            <p:nvPr/>
          </p:nvCxnSpPr>
          <p:spPr>
            <a:xfrm>
              <a:off x="9431030" y="3686785"/>
              <a:ext cx="1106082" cy="349639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82321D9C-01A8-4235-9F38-4AEE991235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20835" y="3495603"/>
              <a:ext cx="0" cy="53259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8" name="Picture 14">
            <a:extLst>
              <a:ext uri="{FF2B5EF4-FFF2-40B4-BE49-F238E27FC236}">
                <a16:creationId xmlns:a16="http://schemas.microsoft.com/office/drawing/2014/main" id="{C6046051-FE63-4E42-A2FC-3F4DD04C4D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0" r="30693" b="77076"/>
          <a:stretch/>
        </p:blipFill>
        <p:spPr bwMode="auto">
          <a:xfrm>
            <a:off x="6529777" y="355946"/>
            <a:ext cx="5425951" cy="15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895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0D6DD89D-0915-4B89-8BCD-32A588829616}"/>
              </a:ext>
            </a:extLst>
          </p:cNvPr>
          <p:cNvSpPr txBox="1">
            <a:spLocks/>
          </p:cNvSpPr>
          <p:nvPr/>
        </p:nvSpPr>
        <p:spPr>
          <a:xfrm>
            <a:off x="360000" y="252000"/>
            <a:ext cx="4516800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err="1"/>
              <a:t>EPnP</a:t>
            </a:r>
            <a:r>
              <a:rPr lang="en-US" altLang="zh-TW" b="1" dirty="0"/>
              <a:t> : Gauss Newton</a:t>
            </a:r>
            <a:endParaRPr lang="zh-TW" altLang="en-US" b="1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CA4039F-B999-4C68-87C6-F7C31F3DA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15" y="1144929"/>
            <a:ext cx="5915060" cy="61883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F69D061-6535-4745-9C6E-1D6A2B137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15" y="2122118"/>
            <a:ext cx="4377085" cy="61883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F9F2B9D-FB6E-4277-B0F6-D1B83B72D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15" y="3099306"/>
            <a:ext cx="6597725" cy="238482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A84F8A4D-BBF4-42C6-872C-E9F75101BF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939" y="5513825"/>
            <a:ext cx="2038635" cy="6573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4" name="筆跡 73">
                <a:extLst>
                  <a:ext uri="{FF2B5EF4-FFF2-40B4-BE49-F238E27FC236}">
                    <a16:creationId xmlns:a16="http://schemas.microsoft.com/office/drawing/2014/main" id="{475462BF-5A7D-4608-AD95-E39ED75C2A21}"/>
                  </a:ext>
                </a:extLst>
              </p14:cNvPr>
              <p14:cNvContentPartPr/>
              <p14:nvPr/>
            </p14:nvContentPartPr>
            <p14:xfrm>
              <a:off x="10132103" y="3717074"/>
              <a:ext cx="120240" cy="160920"/>
            </p14:xfrm>
          </p:contentPart>
        </mc:Choice>
        <mc:Fallback xmlns="">
          <p:pic>
            <p:nvPicPr>
              <p:cNvPr id="74" name="筆跡 73">
                <a:extLst>
                  <a:ext uri="{FF2B5EF4-FFF2-40B4-BE49-F238E27FC236}">
                    <a16:creationId xmlns:a16="http://schemas.microsoft.com/office/drawing/2014/main" id="{475462BF-5A7D-4608-AD95-E39ED75C2A2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27783" y="3712754"/>
                <a:ext cx="1288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6" name="筆跡 75">
                <a:extLst>
                  <a:ext uri="{FF2B5EF4-FFF2-40B4-BE49-F238E27FC236}">
                    <a16:creationId xmlns:a16="http://schemas.microsoft.com/office/drawing/2014/main" id="{8774B9EC-2A77-4CF7-91BA-D355410E454D}"/>
                  </a:ext>
                </a:extLst>
              </p14:cNvPr>
              <p14:cNvContentPartPr/>
              <p14:nvPr/>
            </p14:nvContentPartPr>
            <p14:xfrm>
              <a:off x="11692343" y="1947314"/>
              <a:ext cx="206640" cy="316800"/>
            </p14:xfrm>
          </p:contentPart>
        </mc:Choice>
        <mc:Fallback xmlns="">
          <p:pic>
            <p:nvPicPr>
              <p:cNvPr id="76" name="筆跡 75">
                <a:extLst>
                  <a:ext uri="{FF2B5EF4-FFF2-40B4-BE49-F238E27FC236}">
                    <a16:creationId xmlns:a16="http://schemas.microsoft.com/office/drawing/2014/main" id="{8774B9EC-2A77-4CF7-91BA-D355410E454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688023" y="1942994"/>
                <a:ext cx="215280" cy="32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群組 78">
            <a:extLst>
              <a:ext uri="{FF2B5EF4-FFF2-40B4-BE49-F238E27FC236}">
                <a16:creationId xmlns:a16="http://schemas.microsoft.com/office/drawing/2014/main" id="{AEDA35CB-39EE-42E2-84E9-B8BD5ABC63C2}"/>
              </a:ext>
            </a:extLst>
          </p:cNvPr>
          <p:cNvGrpSpPr/>
          <p:nvPr/>
        </p:nvGrpSpPr>
        <p:grpSpPr>
          <a:xfrm>
            <a:off x="8629463" y="2337194"/>
            <a:ext cx="3180600" cy="3043440"/>
            <a:chOff x="8629463" y="2337194"/>
            <a:chExt cx="3180600" cy="304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1" name="筆跡 30">
                  <a:extLst>
                    <a:ext uri="{FF2B5EF4-FFF2-40B4-BE49-F238E27FC236}">
                      <a16:creationId xmlns:a16="http://schemas.microsoft.com/office/drawing/2014/main" id="{2D3EFFE3-50E2-4ACC-88B8-B0B698666E1A}"/>
                    </a:ext>
                  </a:extLst>
                </p14:cNvPr>
                <p14:cNvContentPartPr/>
                <p14:nvPr/>
              </p14:nvContentPartPr>
              <p14:xfrm>
                <a:off x="10630343" y="3208034"/>
                <a:ext cx="60840" cy="378720"/>
              </p14:xfrm>
            </p:contentPart>
          </mc:Choice>
          <mc:Fallback xmlns="">
            <p:pic>
              <p:nvPicPr>
                <p:cNvPr id="31" name="筆跡 30">
                  <a:extLst>
                    <a:ext uri="{FF2B5EF4-FFF2-40B4-BE49-F238E27FC236}">
                      <a16:creationId xmlns:a16="http://schemas.microsoft.com/office/drawing/2014/main" id="{2D3EFFE3-50E2-4ACC-88B8-B0B698666E1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626023" y="3203714"/>
                  <a:ext cx="6948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5" name="筆跡 24">
                  <a:extLst>
                    <a:ext uri="{FF2B5EF4-FFF2-40B4-BE49-F238E27FC236}">
                      <a16:creationId xmlns:a16="http://schemas.microsoft.com/office/drawing/2014/main" id="{711A9511-15B0-47BF-B224-5138180FB5AE}"/>
                    </a:ext>
                  </a:extLst>
                </p14:cNvPr>
                <p14:cNvContentPartPr/>
                <p14:nvPr/>
              </p14:nvContentPartPr>
              <p14:xfrm>
                <a:off x="8841503" y="4492874"/>
                <a:ext cx="2578680" cy="170640"/>
              </p14:xfrm>
            </p:contentPart>
          </mc:Choice>
          <mc:Fallback xmlns="">
            <p:pic>
              <p:nvPicPr>
                <p:cNvPr id="25" name="筆跡 24">
                  <a:extLst>
                    <a:ext uri="{FF2B5EF4-FFF2-40B4-BE49-F238E27FC236}">
                      <a16:creationId xmlns:a16="http://schemas.microsoft.com/office/drawing/2014/main" id="{711A9511-15B0-47BF-B224-5138180FB5A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837183" y="4488554"/>
                  <a:ext cx="25873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6" name="筆跡 25">
                  <a:extLst>
                    <a:ext uri="{FF2B5EF4-FFF2-40B4-BE49-F238E27FC236}">
                      <a16:creationId xmlns:a16="http://schemas.microsoft.com/office/drawing/2014/main" id="{F798C0A4-A189-4F05-B493-90ECCFE8B948}"/>
                    </a:ext>
                  </a:extLst>
                </p14:cNvPr>
                <p14:cNvContentPartPr/>
                <p14:nvPr/>
              </p14:nvContentPartPr>
              <p14:xfrm>
                <a:off x="11319383" y="4370114"/>
                <a:ext cx="175320" cy="363240"/>
              </p14:xfrm>
            </p:contentPart>
          </mc:Choice>
          <mc:Fallback xmlns="">
            <p:pic>
              <p:nvPicPr>
                <p:cNvPr id="26" name="筆跡 25">
                  <a:extLst>
                    <a:ext uri="{FF2B5EF4-FFF2-40B4-BE49-F238E27FC236}">
                      <a16:creationId xmlns:a16="http://schemas.microsoft.com/office/drawing/2014/main" id="{F798C0A4-A189-4F05-B493-90ECCFE8B94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315063" y="4365794"/>
                  <a:ext cx="18396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7" name="筆跡 26">
                  <a:extLst>
                    <a:ext uri="{FF2B5EF4-FFF2-40B4-BE49-F238E27FC236}">
                      <a16:creationId xmlns:a16="http://schemas.microsoft.com/office/drawing/2014/main" id="{B1FA6889-0D62-42EC-ACE2-C247A88F250D}"/>
                    </a:ext>
                  </a:extLst>
                </p14:cNvPr>
                <p14:cNvContentPartPr/>
                <p14:nvPr/>
              </p14:nvContentPartPr>
              <p14:xfrm>
                <a:off x="11561303" y="4359674"/>
                <a:ext cx="248760" cy="544320"/>
              </p14:xfrm>
            </p:contentPart>
          </mc:Choice>
          <mc:Fallback xmlns="">
            <p:pic>
              <p:nvPicPr>
                <p:cNvPr id="27" name="筆跡 26">
                  <a:extLst>
                    <a:ext uri="{FF2B5EF4-FFF2-40B4-BE49-F238E27FC236}">
                      <a16:creationId xmlns:a16="http://schemas.microsoft.com/office/drawing/2014/main" id="{B1FA6889-0D62-42EC-ACE2-C247A88F250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556983" y="4355354"/>
                  <a:ext cx="257400" cy="55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2" name="筆跡 31">
                  <a:extLst>
                    <a:ext uri="{FF2B5EF4-FFF2-40B4-BE49-F238E27FC236}">
                      <a16:creationId xmlns:a16="http://schemas.microsoft.com/office/drawing/2014/main" id="{AD7E0FCF-B968-4E23-967E-E2E752F0711F}"/>
                    </a:ext>
                  </a:extLst>
                </p14:cNvPr>
                <p14:cNvContentPartPr/>
                <p14:nvPr/>
              </p14:nvContentPartPr>
              <p14:xfrm>
                <a:off x="10717463" y="3847034"/>
                <a:ext cx="55080" cy="564120"/>
              </p14:xfrm>
            </p:contentPart>
          </mc:Choice>
          <mc:Fallback xmlns="">
            <p:pic>
              <p:nvPicPr>
                <p:cNvPr id="32" name="筆跡 31">
                  <a:extLst>
                    <a:ext uri="{FF2B5EF4-FFF2-40B4-BE49-F238E27FC236}">
                      <a16:creationId xmlns:a16="http://schemas.microsoft.com/office/drawing/2014/main" id="{AD7E0FCF-B968-4E23-967E-E2E752F0711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713143" y="3842714"/>
                  <a:ext cx="6372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3" name="筆跡 32">
                  <a:extLst>
                    <a:ext uri="{FF2B5EF4-FFF2-40B4-BE49-F238E27FC236}">
                      <a16:creationId xmlns:a16="http://schemas.microsoft.com/office/drawing/2014/main" id="{FE46F32A-8052-455A-AABE-ED4324207351}"/>
                    </a:ext>
                  </a:extLst>
                </p14:cNvPr>
                <p14:cNvContentPartPr/>
                <p14:nvPr/>
              </p14:nvContentPartPr>
              <p14:xfrm>
                <a:off x="10755263" y="4436714"/>
                <a:ext cx="15480" cy="128160"/>
              </p14:xfrm>
            </p:contentPart>
          </mc:Choice>
          <mc:Fallback xmlns="">
            <p:pic>
              <p:nvPicPr>
                <p:cNvPr id="33" name="筆跡 32">
                  <a:extLst>
                    <a:ext uri="{FF2B5EF4-FFF2-40B4-BE49-F238E27FC236}">
                      <a16:creationId xmlns:a16="http://schemas.microsoft.com/office/drawing/2014/main" id="{FE46F32A-8052-455A-AABE-ED432420735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750943" y="4432394"/>
                  <a:ext cx="241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6" name="筆跡 35">
                  <a:extLst>
                    <a:ext uri="{FF2B5EF4-FFF2-40B4-BE49-F238E27FC236}">
                      <a16:creationId xmlns:a16="http://schemas.microsoft.com/office/drawing/2014/main" id="{0E2B4452-58FB-4B54-833A-A239A1E5C178}"/>
                    </a:ext>
                  </a:extLst>
                </p14:cNvPr>
                <p14:cNvContentPartPr/>
                <p14:nvPr/>
              </p14:nvContentPartPr>
              <p14:xfrm>
                <a:off x="10681463" y="4808594"/>
                <a:ext cx="171000" cy="318240"/>
              </p14:xfrm>
            </p:contentPart>
          </mc:Choice>
          <mc:Fallback xmlns="">
            <p:pic>
              <p:nvPicPr>
                <p:cNvPr id="36" name="筆跡 35">
                  <a:extLst>
                    <a:ext uri="{FF2B5EF4-FFF2-40B4-BE49-F238E27FC236}">
                      <a16:creationId xmlns:a16="http://schemas.microsoft.com/office/drawing/2014/main" id="{0E2B4452-58FB-4B54-833A-A239A1E5C17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677143" y="4804274"/>
                  <a:ext cx="1796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7" name="筆跡 36">
                  <a:extLst>
                    <a:ext uri="{FF2B5EF4-FFF2-40B4-BE49-F238E27FC236}">
                      <a16:creationId xmlns:a16="http://schemas.microsoft.com/office/drawing/2014/main" id="{A460BF15-8761-4AD8-811C-F02879384EDA}"/>
                    </a:ext>
                  </a:extLst>
                </p14:cNvPr>
                <p14:cNvContentPartPr/>
                <p14:nvPr/>
              </p14:nvContentPartPr>
              <p14:xfrm>
                <a:off x="10891703" y="4668194"/>
                <a:ext cx="66600" cy="175680"/>
              </p14:xfrm>
            </p:contentPart>
          </mc:Choice>
          <mc:Fallback xmlns="">
            <p:pic>
              <p:nvPicPr>
                <p:cNvPr id="37" name="筆跡 36">
                  <a:extLst>
                    <a:ext uri="{FF2B5EF4-FFF2-40B4-BE49-F238E27FC236}">
                      <a16:creationId xmlns:a16="http://schemas.microsoft.com/office/drawing/2014/main" id="{A460BF15-8761-4AD8-811C-F02879384ED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887383" y="4663874"/>
                  <a:ext cx="752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8" name="筆跡 37">
                  <a:extLst>
                    <a:ext uri="{FF2B5EF4-FFF2-40B4-BE49-F238E27FC236}">
                      <a16:creationId xmlns:a16="http://schemas.microsoft.com/office/drawing/2014/main" id="{0C00CAC7-D1E8-4F90-B308-DD01AF729C17}"/>
                    </a:ext>
                  </a:extLst>
                </p14:cNvPr>
                <p14:cNvContentPartPr/>
                <p14:nvPr/>
              </p14:nvContentPartPr>
              <p14:xfrm>
                <a:off x="10931663" y="4698434"/>
                <a:ext cx="170280" cy="72360"/>
              </p14:xfrm>
            </p:contentPart>
          </mc:Choice>
          <mc:Fallback xmlns="">
            <p:pic>
              <p:nvPicPr>
                <p:cNvPr id="38" name="筆跡 37">
                  <a:extLst>
                    <a:ext uri="{FF2B5EF4-FFF2-40B4-BE49-F238E27FC236}">
                      <a16:creationId xmlns:a16="http://schemas.microsoft.com/office/drawing/2014/main" id="{0C00CAC7-D1E8-4F90-B308-DD01AF729C1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927343" y="4694114"/>
                  <a:ext cx="1789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5" name="筆跡 44">
                  <a:extLst>
                    <a:ext uri="{FF2B5EF4-FFF2-40B4-BE49-F238E27FC236}">
                      <a16:creationId xmlns:a16="http://schemas.microsoft.com/office/drawing/2014/main" id="{D0A17A89-B528-4EFA-8EED-AE8CE0E74F71}"/>
                    </a:ext>
                  </a:extLst>
                </p14:cNvPr>
                <p14:cNvContentPartPr/>
                <p14:nvPr/>
              </p14:nvContentPartPr>
              <p14:xfrm>
                <a:off x="10185383" y="4175714"/>
                <a:ext cx="23040" cy="371880"/>
              </p14:xfrm>
            </p:contentPart>
          </mc:Choice>
          <mc:Fallback xmlns="">
            <p:pic>
              <p:nvPicPr>
                <p:cNvPr id="45" name="筆跡 44">
                  <a:extLst>
                    <a:ext uri="{FF2B5EF4-FFF2-40B4-BE49-F238E27FC236}">
                      <a16:creationId xmlns:a16="http://schemas.microsoft.com/office/drawing/2014/main" id="{D0A17A89-B528-4EFA-8EED-AE8CE0E74F7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181063" y="4171394"/>
                  <a:ext cx="3168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6" name="筆跡 45">
                  <a:extLst>
                    <a:ext uri="{FF2B5EF4-FFF2-40B4-BE49-F238E27FC236}">
                      <a16:creationId xmlns:a16="http://schemas.microsoft.com/office/drawing/2014/main" id="{63A96101-E0B7-4976-AAF4-745F4CD7891A}"/>
                    </a:ext>
                  </a:extLst>
                </p14:cNvPr>
                <p14:cNvContentPartPr/>
                <p14:nvPr/>
              </p14:nvContentPartPr>
              <p14:xfrm>
                <a:off x="10208063" y="4530314"/>
                <a:ext cx="21240" cy="112680"/>
              </p14:xfrm>
            </p:contentPart>
          </mc:Choice>
          <mc:Fallback xmlns="">
            <p:pic>
              <p:nvPicPr>
                <p:cNvPr id="46" name="筆跡 45">
                  <a:extLst>
                    <a:ext uri="{FF2B5EF4-FFF2-40B4-BE49-F238E27FC236}">
                      <a16:creationId xmlns:a16="http://schemas.microsoft.com/office/drawing/2014/main" id="{63A96101-E0B7-4976-AAF4-745F4CD7891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203743" y="4525994"/>
                  <a:ext cx="298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7" name="筆跡 46">
                  <a:extLst>
                    <a:ext uri="{FF2B5EF4-FFF2-40B4-BE49-F238E27FC236}">
                      <a16:creationId xmlns:a16="http://schemas.microsoft.com/office/drawing/2014/main" id="{F23B6378-4E54-46FC-A787-BCB16B2CAC09}"/>
                    </a:ext>
                  </a:extLst>
                </p14:cNvPr>
                <p14:cNvContentPartPr/>
                <p14:nvPr/>
              </p14:nvContentPartPr>
              <p14:xfrm>
                <a:off x="10223183" y="4654514"/>
                <a:ext cx="360" cy="42840"/>
              </p14:xfrm>
            </p:contentPart>
          </mc:Choice>
          <mc:Fallback xmlns="">
            <p:pic>
              <p:nvPicPr>
                <p:cNvPr id="47" name="筆跡 46">
                  <a:extLst>
                    <a:ext uri="{FF2B5EF4-FFF2-40B4-BE49-F238E27FC236}">
                      <a16:creationId xmlns:a16="http://schemas.microsoft.com/office/drawing/2014/main" id="{F23B6378-4E54-46FC-A787-BCB16B2CAC0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218863" y="4650194"/>
                  <a:ext cx="9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9" name="筆跡 48">
                  <a:extLst>
                    <a:ext uri="{FF2B5EF4-FFF2-40B4-BE49-F238E27FC236}">
                      <a16:creationId xmlns:a16="http://schemas.microsoft.com/office/drawing/2014/main" id="{399E0911-0E7C-4FF0-ADEA-956D39AF6864}"/>
                    </a:ext>
                  </a:extLst>
                </p14:cNvPr>
                <p14:cNvContentPartPr/>
                <p14:nvPr/>
              </p14:nvContentPartPr>
              <p14:xfrm>
                <a:off x="10079903" y="4893554"/>
                <a:ext cx="106200" cy="487080"/>
              </p14:xfrm>
            </p:contentPart>
          </mc:Choice>
          <mc:Fallback xmlns="">
            <p:pic>
              <p:nvPicPr>
                <p:cNvPr id="49" name="筆跡 48">
                  <a:extLst>
                    <a:ext uri="{FF2B5EF4-FFF2-40B4-BE49-F238E27FC236}">
                      <a16:creationId xmlns:a16="http://schemas.microsoft.com/office/drawing/2014/main" id="{399E0911-0E7C-4FF0-ADEA-956D39AF686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075583" y="4889234"/>
                  <a:ext cx="11484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0" name="筆跡 59">
                  <a:extLst>
                    <a:ext uri="{FF2B5EF4-FFF2-40B4-BE49-F238E27FC236}">
                      <a16:creationId xmlns:a16="http://schemas.microsoft.com/office/drawing/2014/main" id="{E1EB0052-9162-484F-B09D-4E4EC859FCA5}"/>
                    </a:ext>
                  </a:extLst>
                </p14:cNvPr>
                <p14:cNvContentPartPr/>
                <p14:nvPr/>
              </p14:nvContentPartPr>
              <p14:xfrm>
                <a:off x="10244063" y="4760354"/>
                <a:ext cx="38160" cy="126000"/>
              </p14:xfrm>
            </p:contentPart>
          </mc:Choice>
          <mc:Fallback xmlns="">
            <p:pic>
              <p:nvPicPr>
                <p:cNvPr id="60" name="筆跡 59">
                  <a:extLst>
                    <a:ext uri="{FF2B5EF4-FFF2-40B4-BE49-F238E27FC236}">
                      <a16:creationId xmlns:a16="http://schemas.microsoft.com/office/drawing/2014/main" id="{E1EB0052-9162-484F-B09D-4E4EC859FCA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239743" y="4756034"/>
                  <a:ext cx="468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1" name="筆跡 60">
                  <a:extLst>
                    <a:ext uri="{FF2B5EF4-FFF2-40B4-BE49-F238E27FC236}">
                      <a16:creationId xmlns:a16="http://schemas.microsoft.com/office/drawing/2014/main" id="{31F0D8CF-72F5-46F3-A540-FA48792A00B7}"/>
                    </a:ext>
                  </a:extLst>
                </p14:cNvPr>
                <p14:cNvContentPartPr/>
                <p14:nvPr/>
              </p14:nvContentPartPr>
              <p14:xfrm>
                <a:off x="10272863" y="4772234"/>
                <a:ext cx="119160" cy="100800"/>
              </p14:xfrm>
            </p:contentPart>
          </mc:Choice>
          <mc:Fallback xmlns="">
            <p:pic>
              <p:nvPicPr>
                <p:cNvPr id="61" name="筆跡 60">
                  <a:extLst>
                    <a:ext uri="{FF2B5EF4-FFF2-40B4-BE49-F238E27FC236}">
                      <a16:creationId xmlns:a16="http://schemas.microsoft.com/office/drawing/2014/main" id="{31F0D8CF-72F5-46F3-A540-FA48792A00B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268543" y="4767914"/>
                  <a:ext cx="1278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2" name="筆跡 61">
                  <a:extLst>
                    <a:ext uri="{FF2B5EF4-FFF2-40B4-BE49-F238E27FC236}">
                      <a16:creationId xmlns:a16="http://schemas.microsoft.com/office/drawing/2014/main" id="{33627A0E-7A5F-4EA4-B27B-A4B543C707FA}"/>
                    </a:ext>
                  </a:extLst>
                </p14:cNvPr>
                <p14:cNvContentPartPr/>
                <p14:nvPr/>
              </p14:nvContentPartPr>
              <p14:xfrm>
                <a:off x="10357823" y="4772234"/>
                <a:ext cx="108360" cy="49680"/>
              </p14:xfrm>
            </p:contentPart>
          </mc:Choice>
          <mc:Fallback xmlns="">
            <p:pic>
              <p:nvPicPr>
                <p:cNvPr id="62" name="筆跡 61">
                  <a:extLst>
                    <a:ext uri="{FF2B5EF4-FFF2-40B4-BE49-F238E27FC236}">
                      <a16:creationId xmlns:a16="http://schemas.microsoft.com/office/drawing/2014/main" id="{33627A0E-7A5F-4EA4-B27B-A4B543C707F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353503" y="4767914"/>
                  <a:ext cx="117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3" name="筆跡 62">
                  <a:extLst>
                    <a:ext uri="{FF2B5EF4-FFF2-40B4-BE49-F238E27FC236}">
                      <a16:creationId xmlns:a16="http://schemas.microsoft.com/office/drawing/2014/main" id="{5BF6C3B6-DC4D-4606-B3A1-30ED0B67F880}"/>
                    </a:ext>
                  </a:extLst>
                </p14:cNvPr>
                <p14:cNvContentPartPr/>
                <p14:nvPr/>
              </p14:nvContentPartPr>
              <p14:xfrm>
                <a:off x="10416503" y="4722914"/>
                <a:ext cx="131040" cy="181080"/>
              </p14:xfrm>
            </p:contentPart>
          </mc:Choice>
          <mc:Fallback xmlns="">
            <p:pic>
              <p:nvPicPr>
                <p:cNvPr id="63" name="筆跡 62">
                  <a:extLst>
                    <a:ext uri="{FF2B5EF4-FFF2-40B4-BE49-F238E27FC236}">
                      <a16:creationId xmlns:a16="http://schemas.microsoft.com/office/drawing/2014/main" id="{5BF6C3B6-DC4D-4606-B3A1-30ED0B67F88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412183" y="4718594"/>
                  <a:ext cx="1396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6" name="筆跡 65">
                  <a:extLst>
                    <a:ext uri="{FF2B5EF4-FFF2-40B4-BE49-F238E27FC236}">
                      <a16:creationId xmlns:a16="http://schemas.microsoft.com/office/drawing/2014/main" id="{0F0AD766-F498-425C-9C86-544C094F3D32}"/>
                    </a:ext>
                  </a:extLst>
                </p14:cNvPr>
                <p14:cNvContentPartPr/>
                <p14:nvPr/>
              </p14:nvContentPartPr>
              <p14:xfrm>
                <a:off x="8629463" y="2337194"/>
                <a:ext cx="2931840" cy="2079720"/>
              </p14:xfrm>
            </p:contentPart>
          </mc:Choice>
          <mc:Fallback xmlns="">
            <p:pic>
              <p:nvPicPr>
                <p:cNvPr id="66" name="筆跡 65">
                  <a:extLst>
                    <a:ext uri="{FF2B5EF4-FFF2-40B4-BE49-F238E27FC236}">
                      <a16:creationId xmlns:a16="http://schemas.microsoft.com/office/drawing/2014/main" id="{0F0AD766-F498-425C-9C86-544C094F3D3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625143" y="2332874"/>
                  <a:ext cx="2940480" cy="20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7" name="筆跡 66">
                  <a:extLst>
                    <a:ext uri="{FF2B5EF4-FFF2-40B4-BE49-F238E27FC236}">
                      <a16:creationId xmlns:a16="http://schemas.microsoft.com/office/drawing/2014/main" id="{D722D0C7-6102-434E-A860-99763E65F956}"/>
                    </a:ext>
                  </a:extLst>
                </p14:cNvPr>
                <p14:cNvContentPartPr/>
                <p14:nvPr/>
              </p14:nvContentPartPr>
              <p14:xfrm>
                <a:off x="10586783" y="3078074"/>
                <a:ext cx="176760" cy="127800"/>
              </p14:xfrm>
            </p:contentPart>
          </mc:Choice>
          <mc:Fallback xmlns="">
            <p:pic>
              <p:nvPicPr>
                <p:cNvPr id="67" name="筆跡 66">
                  <a:extLst>
                    <a:ext uri="{FF2B5EF4-FFF2-40B4-BE49-F238E27FC236}">
                      <a16:creationId xmlns:a16="http://schemas.microsoft.com/office/drawing/2014/main" id="{D722D0C7-6102-434E-A860-99763E65F95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582463" y="3073754"/>
                  <a:ext cx="1854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9" name="筆跡 68">
                  <a:extLst>
                    <a:ext uri="{FF2B5EF4-FFF2-40B4-BE49-F238E27FC236}">
                      <a16:creationId xmlns:a16="http://schemas.microsoft.com/office/drawing/2014/main" id="{74E9DA4C-32E6-4501-ABAD-5A3409FF2FFB}"/>
                    </a:ext>
                  </a:extLst>
                </p14:cNvPr>
                <p14:cNvContentPartPr/>
                <p14:nvPr/>
              </p14:nvContentPartPr>
              <p14:xfrm>
                <a:off x="10348103" y="3419354"/>
                <a:ext cx="6120" cy="3600"/>
              </p14:xfrm>
            </p:contentPart>
          </mc:Choice>
          <mc:Fallback xmlns="">
            <p:pic>
              <p:nvPicPr>
                <p:cNvPr id="69" name="筆跡 68">
                  <a:extLst>
                    <a:ext uri="{FF2B5EF4-FFF2-40B4-BE49-F238E27FC236}">
                      <a16:creationId xmlns:a16="http://schemas.microsoft.com/office/drawing/2014/main" id="{74E9DA4C-32E6-4501-ABAD-5A3409FF2FF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343783" y="3415034"/>
                  <a:ext cx="1476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0" name="筆跡 69">
                  <a:extLst>
                    <a:ext uri="{FF2B5EF4-FFF2-40B4-BE49-F238E27FC236}">
                      <a16:creationId xmlns:a16="http://schemas.microsoft.com/office/drawing/2014/main" id="{20288812-8F59-43EF-B871-B0DD99AB4DED}"/>
                    </a:ext>
                  </a:extLst>
                </p14:cNvPr>
                <p14:cNvContentPartPr/>
                <p14:nvPr/>
              </p14:nvContentPartPr>
              <p14:xfrm>
                <a:off x="10270343" y="3066554"/>
                <a:ext cx="494280" cy="406440"/>
              </p14:xfrm>
            </p:contentPart>
          </mc:Choice>
          <mc:Fallback xmlns="">
            <p:pic>
              <p:nvPicPr>
                <p:cNvPr id="70" name="筆跡 69">
                  <a:extLst>
                    <a:ext uri="{FF2B5EF4-FFF2-40B4-BE49-F238E27FC236}">
                      <a16:creationId xmlns:a16="http://schemas.microsoft.com/office/drawing/2014/main" id="{20288812-8F59-43EF-B871-B0DD99AB4DE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266023" y="3062234"/>
                  <a:ext cx="50292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1" name="筆跡 70">
                  <a:extLst>
                    <a:ext uri="{FF2B5EF4-FFF2-40B4-BE49-F238E27FC236}">
                      <a16:creationId xmlns:a16="http://schemas.microsoft.com/office/drawing/2014/main" id="{6B3A8FFB-A8AA-46BA-A0E8-4E64E7F0D6EE}"/>
                    </a:ext>
                  </a:extLst>
                </p14:cNvPr>
                <p14:cNvContentPartPr/>
                <p14:nvPr/>
              </p14:nvContentPartPr>
              <p14:xfrm>
                <a:off x="10331183" y="3370034"/>
                <a:ext cx="360" cy="360"/>
              </p14:xfrm>
            </p:contentPart>
          </mc:Choice>
          <mc:Fallback xmlns="">
            <p:pic>
              <p:nvPicPr>
                <p:cNvPr id="71" name="筆跡 70">
                  <a:extLst>
                    <a:ext uri="{FF2B5EF4-FFF2-40B4-BE49-F238E27FC236}">
                      <a16:creationId xmlns:a16="http://schemas.microsoft.com/office/drawing/2014/main" id="{6B3A8FFB-A8AA-46BA-A0E8-4E64E7F0D6E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326863" y="3365714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2" name="筆跡 71">
                  <a:extLst>
                    <a:ext uri="{FF2B5EF4-FFF2-40B4-BE49-F238E27FC236}">
                      <a16:creationId xmlns:a16="http://schemas.microsoft.com/office/drawing/2014/main" id="{E87EF842-A08E-4EC9-89B9-49E420CBAC29}"/>
                    </a:ext>
                  </a:extLst>
                </p14:cNvPr>
                <p14:cNvContentPartPr/>
                <p14:nvPr/>
              </p14:nvContentPartPr>
              <p14:xfrm>
                <a:off x="10258103" y="3301994"/>
                <a:ext cx="236880" cy="182880"/>
              </p14:xfrm>
            </p:contentPart>
          </mc:Choice>
          <mc:Fallback xmlns="">
            <p:pic>
              <p:nvPicPr>
                <p:cNvPr id="72" name="筆跡 71">
                  <a:extLst>
                    <a:ext uri="{FF2B5EF4-FFF2-40B4-BE49-F238E27FC236}">
                      <a16:creationId xmlns:a16="http://schemas.microsoft.com/office/drawing/2014/main" id="{E87EF842-A08E-4EC9-89B9-49E420CBAC2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253783" y="3297674"/>
                  <a:ext cx="2455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3" name="筆跡 42">
                  <a:extLst>
                    <a:ext uri="{FF2B5EF4-FFF2-40B4-BE49-F238E27FC236}">
                      <a16:creationId xmlns:a16="http://schemas.microsoft.com/office/drawing/2014/main" id="{499F4741-00B1-419E-9138-6189881824B6}"/>
                    </a:ext>
                  </a:extLst>
                </p14:cNvPr>
                <p14:cNvContentPartPr/>
                <p14:nvPr/>
              </p14:nvContentPartPr>
              <p14:xfrm>
                <a:off x="10134263" y="3726074"/>
                <a:ext cx="45720" cy="44640"/>
              </p14:xfrm>
            </p:contentPart>
          </mc:Choice>
          <mc:Fallback xmlns="">
            <p:pic>
              <p:nvPicPr>
                <p:cNvPr id="43" name="筆跡 42">
                  <a:extLst>
                    <a:ext uri="{FF2B5EF4-FFF2-40B4-BE49-F238E27FC236}">
                      <a16:creationId xmlns:a16="http://schemas.microsoft.com/office/drawing/2014/main" id="{499F4741-00B1-419E-9138-6189881824B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129943" y="3721754"/>
                  <a:ext cx="543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" name="筆跡 43">
                  <a:extLst>
                    <a:ext uri="{FF2B5EF4-FFF2-40B4-BE49-F238E27FC236}">
                      <a16:creationId xmlns:a16="http://schemas.microsoft.com/office/drawing/2014/main" id="{15E079FB-5409-4F98-8193-A2DF5CFEB5E2}"/>
                    </a:ext>
                  </a:extLst>
                </p14:cNvPr>
                <p14:cNvContentPartPr/>
                <p14:nvPr/>
              </p14:nvContentPartPr>
              <p14:xfrm>
                <a:off x="10149383" y="3967994"/>
                <a:ext cx="38160" cy="44640"/>
              </p14:xfrm>
            </p:contentPart>
          </mc:Choice>
          <mc:Fallback xmlns="">
            <p:pic>
              <p:nvPicPr>
                <p:cNvPr id="44" name="筆跡 43">
                  <a:extLst>
                    <a:ext uri="{FF2B5EF4-FFF2-40B4-BE49-F238E27FC236}">
                      <a16:creationId xmlns:a16="http://schemas.microsoft.com/office/drawing/2014/main" id="{15E079FB-5409-4F98-8193-A2DF5CFEB5E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145063" y="3963674"/>
                  <a:ext cx="468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7" name="筆跡 76">
                  <a:extLst>
                    <a:ext uri="{FF2B5EF4-FFF2-40B4-BE49-F238E27FC236}">
                      <a16:creationId xmlns:a16="http://schemas.microsoft.com/office/drawing/2014/main" id="{934D90B3-DA6A-400B-90E0-8B1BF34299E3}"/>
                    </a:ext>
                  </a:extLst>
                </p14:cNvPr>
                <p14:cNvContentPartPr/>
                <p14:nvPr/>
              </p14:nvContentPartPr>
              <p14:xfrm>
                <a:off x="10048583" y="2891234"/>
                <a:ext cx="249120" cy="296640"/>
              </p14:xfrm>
            </p:contentPart>
          </mc:Choice>
          <mc:Fallback xmlns="">
            <p:pic>
              <p:nvPicPr>
                <p:cNvPr id="77" name="筆跡 76">
                  <a:extLst>
                    <a:ext uri="{FF2B5EF4-FFF2-40B4-BE49-F238E27FC236}">
                      <a16:creationId xmlns:a16="http://schemas.microsoft.com/office/drawing/2014/main" id="{934D90B3-DA6A-400B-90E0-8B1BF34299E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044263" y="2886914"/>
                  <a:ext cx="25776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8" name="筆跡 77">
                  <a:extLst>
                    <a:ext uri="{FF2B5EF4-FFF2-40B4-BE49-F238E27FC236}">
                      <a16:creationId xmlns:a16="http://schemas.microsoft.com/office/drawing/2014/main" id="{22934960-2467-416E-AB6B-8613CBDBCD94}"/>
                    </a:ext>
                  </a:extLst>
                </p14:cNvPr>
                <p14:cNvContentPartPr/>
                <p14:nvPr/>
              </p14:nvContentPartPr>
              <p14:xfrm>
                <a:off x="10088903" y="2705474"/>
                <a:ext cx="203400" cy="141840"/>
              </p14:xfrm>
            </p:contentPart>
          </mc:Choice>
          <mc:Fallback xmlns="">
            <p:pic>
              <p:nvPicPr>
                <p:cNvPr id="78" name="筆跡 77">
                  <a:extLst>
                    <a:ext uri="{FF2B5EF4-FFF2-40B4-BE49-F238E27FC236}">
                      <a16:creationId xmlns:a16="http://schemas.microsoft.com/office/drawing/2014/main" id="{22934960-2467-416E-AB6B-8613CBDBCD9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084583" y="2701154"/>
                  <a:ext cx="212040" cy="1504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3554" name="Picture 2" descr="Deep Learning 基本功：Gradient Descent 介紹">
            <a:extLst>
              <a:ext uri="{FF2B5EF4-FFF2-40B4-BE49-F238E27FC236}">
                <a16:creationId xmlns:a16="http://schemas.microsoft.com/office/drawing/2014/main" id="{99907F5E-1782-48EE-8749-43DA4E614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880" y="3562"/>
            <a:ext cx="2686463" cy="249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80" name="筆跡 79">
                <a:extLst>
                  <a:ext uri="{FF2B5EF4-FFF2-40B4-BE49-F238E27FC236}">
                    <a16:creationId xmlns:a16="http://schemas.microsoft.com/office/drawing/2014/main" id="{F36EBB44-6200-48D4-98DF-C381E0895443}"/>
                  </a:ext>
                </a:extLst>
              </p14:cNvPr>
              <p14:cNvContentPartPr/>
              <p14:nvPr/>
            </p14:nvContentPartPr>
            <p14:xfrm>
              <a:off x="134640" y="855720"/>
              <a:ext cx="11459520" cy="5908320"/>
            </p14:xfrm>
          </p:contentPart>
        </mc:Choice>
        <mc:Fallback xmlns="">
          <p:pic>
            <p:nvPicPr>
              <p:cNvPr id="80" name="筆跡 79">
                <a:extLst>
                  <a:ext uri="{FF2B5EF4-FFF2-40B4-BE49-F238E27FC236}">
                    <a16:creationId xmlns:a16="http://schemas.microsoft.com/office/drawing/2014/main" id="{F36EBB44-6200-48D4-98DF-C381E0895443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25280" y="846360"/>
                <a:ext cx="11478240" cy="592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03087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AD2CB3D-2EBF-40D5-927E-3CB968069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380" y="1444772"/>
            <a:ext cx="3829584" cy="1152686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36A4A017-1F60-4CA4-B0CD-4275A9BFA5E3}"/>
              </a:ext>
            </a:extLst>
          </p:cNvPr>
          <p:cNvSpPr txBox="1">
            <a:spLocks/>
          </p:cNvSpPr>
          <p:nvPr/>
        </p:nvSpPr>
        <p:spPr>
          <a:xfrm>
            <a:off x="359999" y="252000"/>
            <a:ext cx="5387657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err="1"/>
              <a:t>EPnP</a:t>
            </a:r>
            <a:r>
              <a:rPr lang="en-US" altLang="zh-TW" b="1" dirty="0"/>
              <a:t> : Calculate R</a:t>
            </a:r>
            <a:r>
              <a:rPr lang="zh-TW" altLang="en-US" b="1" dirty="0"/>
              <a:t>、</a:t>
            </a:r>
            <a:r>
              <a:rPr lang="en-US" altLang="zh-TW" b="1" dirty="0"/>
              <a:t>t</a:t>
            </a:r>
            <a:endParaRPr lang="zh-TW" altLang="en-US" b="1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E1A28DD-6F77-44AF-9BDE-D9D7C3B5B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11456"/>
            <a:ext cx="2067213" cy="108600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6D712FA-CE7C-4381-BD4B-A4F330708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380" y="2989648"/>
            <a:ext cx="2005374" cy="210755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DD0E8567-8FA1-44BD-8651-F340C8F29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8868" y="2989648"/>
            <a:ext cx="1853413" cy="210755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B2383852-110E-4738-97AA-CFF2C7936E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162263"/>
            <a:ext cx="1514686" cy="5334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33359412-2F59-42AF-8647-3E247738403B}"/>
                  </a:ext>
                </a:extLst>
              </p:cNvPr>
              <p:cNvSpPr txBox="1"/>
              <p:nvPr/>
            </p:nvSpPr>
            <p:spPr>
              <a:xfrm>
                <a:off x="6179678" y="3855491"/>
                <a:ext cx="1460086" cy="3758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𝑺𝑽𝑫</m:t>
                          </m:r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33359412-2F59-42AF-8647-3E2477384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678" y="3855491"/>
                <a:ext cx="1460086" cy="375872"/>
              </a:xfrm>
              <a:prstGeom prst="rect">
                <a:avLst/>
              </a:prstGeom>
              <a:blipFill>
                <a:blip r:embed="rId7"/>
                <a:stretch>
                  <a:fillRect l="-7531" r="-11715" b="-322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圖片 18">
            <a:extLst>
              <a:ext uri="{FF2B5EF4-FFF2-40B4-BE49-F238E27FC236}">
                <a16:creationId xmlns:a16="http://schemas.microsoft.com/office/drawing/2014/main" id="{B2973950-CE64-45F8-95FA-FF050329A6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4458401"/>
            <a:ext cx="1829055" cy="49536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82AF6F3-6C4B-4528-81F5-A3EA78380A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52378" y="5097207"/>
            <a:ext cx="1514686" cy="438211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077D7354-029E-4C4C-90E3-F403739283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9678" y="5479018"/>
            <a:ext cx="2086266" cy="6096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4" name="筆跡 23">
                <a:extLst>
                  <a:ext uri="{FF2B5EF4-FFF2-40B4-BE49-F238E27FC236}">
                    <a16:creationId xmlns:a16="http://schemas.microsoft.com/office/drawing/2014/main" id="{2932E939-175D-4CE3-8D1A-0BDE5140104A}"/>
                  </a:ext>
                </a:extLst>
              </p14:cNvPr>
              <p14:cNvContentPartPr/>
              <p14:nvPr/>
            </p14:nvContentPartPr>
            <p14:xfrm>
              <a:off x="546480" y="0"/>
              <a:ext cx="10689840" cy="6193080"/>
            </p14:xfrm>
          </p:contentPart>
        </mc:Choice>
        <mc:Fallback xmlns="">
          <p:pic>
            <p:nvPicPr>
              <p:cNvPr id="24" name="筆跡 23">
                <a:extLst>
                  <a:ext uri="{FF2B5EF4-FFF2-40B4-BE49-F238E27FC236}">
                    <a16:creationId xmlns:a16="http://schemas.microsoft.com/office/drawing/2014/main" id="{2932E939-175D-4CE3-8D1A-0BDE5140104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7120" y="-9360"/>
                <a:ext cx="10708560" cy="621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188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F8A50A0-7DBB-4723-9EEF-1765AE5F55FB}"/>
              </a:ext>
            </a:extLst>
          </p:cNvPr>
          <p:cNvSpPr txBox="1"/>
          <p:nvPr/>
        </p:nvSpPr>
        <p:spPr>
          <a:xfrm>
            <a:off x="380999" y="1134533"/>
            <a:ext cx="66022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keypoints1 + depth = object points</a:t>
            </a:r>
          </a:p>
          <a:p>
            <a:r>
              <a:rPr lang="en-US" altLang="zh-TW" sz="3200" dirty="0"/>
              <a:t>      (2D)			       (3D)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C1C1A37-F046-4FDD-8DFD-54E6BCDCD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65" t="18903" r="5968" b="1610"/>
          <a:stretch/>
        </p:blipFill>
        <p:spPr>
          <a:xfrm>
            <a:off x="4728644" y="2675357"/>
            <a:ext cx="5288045" cy="2927637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70A4695E-EF43-42DF-963A-3D4A5A77067E}"/>
              </a:ext>
            </a:extLst>
          </p:cNvPr>
          <p:cNvGrpSpPr/>
          <p:nvPr/>
        </p:nvGrpSpPr>
        <p:grpSpPr>
          <a:xfrm>
            <a:off x="1628300" y="3668115"/>
            <a:ext cx="3779524" cy="1429599"/>
            <a:chOff x="3610976" y="5039519"/>
            <a:chExt cx="2228442" cy="805642"/>
          </a:xfrm>
        </p:grpSpPr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8F3E325B-7D1C-45D6-AA9B-684C764A9F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927"/>
            <a:stretch/>
          </p:blipFill>
          <p:spPr>
            <a:xfrm>
              <a:off x="3610976" y="5039519"/>
              <a:ext cx="2228442" cy="805642"/>
            </a:xfrm>
            <a:prstGeom prst="rect">
              <a:avLst/>
            </a:prstGeom>
            <a:ln w="38100">
              <a:solidFill>
                <a:schemeClr val="tx1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</p:pic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1E419285-6D14-495E-9A00-9B65D2469CA3}"/>
                </a:ext>
              </a:extLst>
            </p:cNvPr>
            <p:cNvSpPr/>
            <p:nvPr/>
          </p:nvSpPr>
          <p:spPr>
            <a:xfrm>
              <a:off x="3989411" y="5154228"/>
              <a:ext cx="178676" cy="17079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橢圓 50">
              <a:extLst>
                <a:ext uri="{FF2B5EF4-FFF2-40B4-BE49-F238E27FC236}">
                  <a16:creationId xmlns:a16="http://schemas.microsoft.com/office/drawing/2014/main" id="{F753BA8E-10B8-4B27-AEEE-94CA8091E424}"/>
                </a:ext>
              </a:extLst>
            </p:cNvPr>
            <p:cNvSpPr/>
            <p:nvPr/>
          </p:nvSpPr>
          <p:spPr>
            <a:xfrm>
              <a:off x="4267966" y="5071582"/>
              <a:ext cx="178676" cy="17079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橢圓 51">
              <a:extLst>
                <a:ext uri="{FF2B5EF4-FFF2-40B4-BE49-F238E27FC236}">
                  <a16:creationId xmlns:a16="http://schemas.microsoft.com/office/drawing/2014/main" id="{2BBD25F8-7E77-4F94-AA24-773A715DC682}"/>
                </a:ext>
              </a:extLst>
            </p:cNvPr>
            <p:cNvSpPr/>
            <p:nvPr/>
          </p:nvSpPr>
          <p:spPr>
            <a:xfrm>
              <a:off x="4636680" y="5243814"/>
              <a:ext cx="178676" cy="17079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橢圓 52">
              <a:extLst>
                <a:ext uri="{FF2B5EF4-FFF2-40B4-BE49-F238E27FC236}">
                  <a16:creationId xmlns:a16="http://schemas.microsoft.com/office/drawing/2014/main" id="{D0B7C7D0-0BDF-4E4A-A608-4178036856CD}"/>
                </a:ext>
              </a:extLst>
            </p:cNvPr>
            <p:cNvSpPr/>
            <p:nvPr/>
          </p:nvSpPr>
          <p:spPr>
            <a:xfrm>
              <a:off x="4237256" y="5414609"/>
              <a:ext cx="178676" cy="17079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1992248A-F048-4960-9B8A-A51AB580367A}"/>
                </a:ext>
              </a:extLst>
            </p:cNvPr>
            <p:cNvSpPr/>
            <p:nvPr/>
          </p:nvSpPr>
          <p:spPr>
            <a:xfrm>
              <a:off x="4674302" y="5544487"/>
              <a:ext cx="178676" cy="17079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5" name="橢圓 54">
              <a:extLst>
                <a:ext uri="{FF2B5EF4-FFF2-40B4-BE49-F238E27FC236}">
                  <a16:creationId xmlns:a16="http://schemas.microsoft.com/office/drawing/2014/main" id="{8A7A97DA-7B73-4E4D-B1E1-FCBBB556F5CC}"/>
                </a:ext>
              </a:extLst>
            </p:cNvPr>
            <p:cNvSpPr/>
            <p:nvPr/>
          </p:nvSpPr>
          <p:spPr>
            <a:xfrm>
              <a:off x="5041376" y="5500006"/>
              <a:ext cx="178676" cy="17079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橢圓 55">
              <a:extLst>
                <a:ext uri="{FF2B5EF4-FFF2-40B4-BE49-F238E27FC236}">
                  <a16:creationId xmlns:a16="http://schemas.microsoft.com/office/drawing/2014/main" id="{2A351BB4-4147-45EE-9172-0874EA4C0FFC}"/>
                </a:ext>
              </a:extLst>
            </p:cNvPr>
            <p:cNvSpPr/>
            <p:nvPr/>
          </p:nvSpPr>
          <p:spPr>
            <a:xfrm>
              <a:off x="4946766" y="5271545"/>
              <a:ext cx="178676" cy="17079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橢圓 56">
              <a:extLst>
                <a:ext uri="{FF2B5EF4-FFF2-40B4-BE49-F238E27FC236}">
                  <a16:creationId xmlns:a16="http://schemas.microsoft.com/office/drawing/2014/main" id="{8A325561-8037-40DD-9F5B-93A467F623FF}"/>
                </a:ext>
              </a:extLst>
            </p:cNvPr>
            <p:cNvSpPr/>
            <p:nvPr/>
          </p:nvSpPr>
          <p:spPr>
            <a:xfrm>
              <a:off x="3921330" y="5397465"/>
              <a:ext cx="178676" cy="17079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9" name="群組 108">
            <a:extLst>
              <a:ext uri="{FF2B5EF4-FFF2-40B4-BE49-F238E27FC236}">
                <a16:creationId xmlns:a16="http://schemas.microsoft.com/office/drawing/2014/main" id="{8B57C751-86E8-4883-88B9-3FE5295F359C}"/>
              </a:ext>
            </a:extLst>
          </p:cNvPr>
          <p:cNvGrpSpPr>
            <a:grpSpLocks noChangeAspect="1"/>
          </p:cNvGrpSpPr>
          <p:nvPr/>
        </p:nvGrpSpPr>
        <p:grpSpPr>
          <a:xfrm>
            <a:off x="413746" y="3305010"/>
            <a:ext cx="4985609" cy="2213735"/>
            <a:chOff x="8612973" y="3188823"/>
            <a:chExt cx="2917849" cy="1235642"/>
          </a:xfrm>
        </p:grpSpPr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2DEC56EA-E8BD-4FEC-B4B5-7CDA2D470A22}"/>
                </a:ext>
              </a:extLst>
            </p:cNvPr>
            <p:cNvSpPr/>
            <p:nvPr/>
          </p:nvSpPr>
          <p:spPr>
            <a:xfrm>
              <a:off x="9313222" y="3387835"/>
              <a:ext cx="2217600" cy="80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11" name="圖片 110">
              <a:extLst>
                <a:ext uri="{FF2B5EF4-FFF2-40B4-BE49-F238E27FC236}">
                  <a16:creationId xmlns:a16="http://schemas.microsoft.com/office/drawing/2014/main" id="{A00484F5-F592-4C39-8C12-A24AE0B722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5539" b="83949" l="27927" r="78987">
                          <a14:foregroundMark x1="50526" y1="56410" x2="51579" y2="62821"/>
                          <a14:foregroundMark x1="52632" y1="50000" x2="54737" y2="76923"/>
                          <a14:foregroundMark x1="50526" y1="75641" x2="53684" y2="69231"/>
                          <a14:foregroundMark x1="46316" y1="79487" x2="55789" y2="76923"/>
                          <a14:foregroundMark x1="48421" y1="83333" x2="54737" y2="79487"/>
                          <a14:foregroundMark x1="38947" y1="42308" x2="67368" y2="46154"/>
                          <a14:foregroundMark x1="51579" y1="48718" x2="61053" y2="48718"/>
                          <a14:foregroundMark x1="50526" y1="47436" x2="30526" y2="43590"/>
                        </a14:backgroundRemoval>
                      </a14:imgEffect>
                    </a14:imgLayer>
                  </a14:imgProps>
                </a:ext>
              </a:extLst>
            </a:blip>
            <a:srcRect l="21544" t="29488" r="14631" b="9999"/>
            <a:stretch/>
          </p:blipFill>
          <p:spPr>
            <a:xfrm>
              <a:off x="8612973" y="3974884"/>
              <a:ext cx="577538" cy="449581"/>
            </a:xfrm>
            <a:prstGeom prst="rect">
              <a:avLst/>
            </a:prstGeom>
          </p:spPr>
        </p:pic>
        <p:cxnSp>
          <p:nvCxnSpPr>
            <p:cNvPr id="112" name="直線接點 111">
              <a:extLst>
                <a:ext uri="{FF2B5EF4-FFF2-40B4-BE49-F238E27FC236}">
                  <a16:creationId xmlns:a16="http://schemas.microsoft.com/office/drawing/2014/main" id="{CA58B3B7-89EC-4002-B5DF-28CA024CCB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5420" y="3188823"/>
              <a:ext cx="386776" cy="96042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接點 112">
              <a:extLst>
                <a:ext uri="{FF2B5EF4-FFF2-40B4-BE49-F238E27FC236}">
                  <a16:creationId xmlns:a16="http://schemas.microsoft.com/office/drawing/2014/main" id="{1886A735-D378-49D7-BFCF-B14DFF778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4684" y="3718124"/>
              <a:ext cx="2284214" cy="43112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接點 113">
              <a:extLst>
                <a:ext uri="{FF2B5EF4-FFF2-40B4-BE49-F238E27FC236}">
                  <a16:creationId xmlns:a16="http://schemas.microsoft.com/office/drawing/2014/main" id="{8922DC2D-4A04-4653-BAC5-F01E8C0D33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1289" y="3872343"/>
              <a:ext cx="365287" cy="27690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線接點 114">
              <a:extLst>
                <a:ext uri="{FF2B5EF4-FFF2-40B4-BE49-F238E27FC236}">
                  <a16:creationId xmlns:a16="http://schemas.microsoft.com/office/drawing/2014/main" id="{E3A968E3-6C05-4188-94DD-FCCAED407A9D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>
              <a:off x="9190511" y="4199675"/>
              <a:ext cx="2208387" cy="194129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群組 196">
            <a:extLst>
              <a:ext uri="{FF2B5EF4-FFF2-40B4-BE49-F238E27FC236}">
                <a16:creationId xmlns:a16="http://schemas.microsoft.com/office/drawing/2014/main" id="{FC5F8D18-B72C-4B91-8122-74BEA22DF167}"/>
              </a:ext>
            </a:extLst>
          </p:cNvPr>
          <p:cNvGrpSpPr/>
          <p:nvPr/>
        </p:nvGrpSpPr>
        <p:grpSpPr>
          <a:xfrm>
            <a:off x="4225424" y="2994238"/>
            <a:ext cx="5115864" cy="2435012"/>
            <a:chOff x="4225424" y="2994238"/>
            <a:chExt cx="5115864" cy="2435012"/>
          </a:xfrm>
        </p:grpSpPr>
        <p:sp>
          <p:nvSpPr>
            <p:cNvPr id="108" name="橢圓 107">
              <a:extLst>
                <a:ext uri="{FF2B5EF4-FFF2-40B4-BE49-F238E27FC236}">
                  <a16:creationId xmlns:a16="http://schemas.microsoft.com/office/drawing/2014/main" id="{140DDF10-870E-4CBB-987D-9019FD60AE1C}"/>
                </a:ext>
              </a:extLst>
            </p:cNvPr>
            <p:cNvSpPr/>
            <p:nvPr/>
          </p:nvSpPr>
          <p:spPr>
            <a:xfrm>
              <a:off x="7739982" y="3316550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橢圓 122">
              <a:extLst>
                <a:ext uri="{FF2B5EF4-FFF2-40B4-BE49-F238E27FC236}">
                  <a16:creationId xmlns:a16="http://schemas.microsoft.com/office/drawing/2014/main" id="{FC43A114-C631-4B5C-8BD8-37644333409B}"/>
                </a:ext>
              </a:extLst>
            </p:cNvPr>
            <p:cNvSpPr/>
            <p:nvPr/>
          </p:nvSpPr>
          <p:spPr>
            <a:xfrm>
              <a:off x="9093653" y="4411878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橢圓 123">
              <a:extLst>
                <a:ext uri="{FF2B5EF4-FFF2-40B4-BE49-F238E27FC236}">
                  <a16:creationId xmlns:a16="http://schemas.microsoft.com/office/drawing/2014/main" id="{C07EC308-AECF-408A-AC36-5EB1794E5859}"/>
                </a:ext>
              </a:extLst>
            </p:cNvPr>
            <p:cNvSpPr/>
            <p:nvPr/>
          </p:nvSpPr>
          <p:spPr>
            <a:xfrm>
              <a:off x="6197829" y="2994238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" name="橢圓 124">
              <a:extLst>
                <a:ext uri="{FF2B5EF4-FFF2-40B4-BE49-F238E27FC236}">
                  <a16:creationId xmlns:a16="http://schemas.microsoft.com/office/drawing/2014/main" id="{8776426F-436E-4F6B-8650-4E009EF5A9B2}"/>
                </a:ext>
              </a:extLst>
            </p:cNvPr>
            <p:cNvSpPr/>
            <p:nvPr/>
          </p:nvSpPr>
          <p:spPr>
            <a:xfrm>
              <a:off x="6895361" y="4316221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橢圓 125">
              <a:extLst>
                <a:ext uri="{FF2B5EF4-FFF2-40B4-BE49-F238E27FC236}">
                  <a16:creationId xmlns:a16="http://schemas.microsoft.com/office/drawing/2014/main" id="{00174961-1424-4E9E-9889-E0B44E597D9A}"/>
                </a:ext>
              </a:extLst>
            </p:cNvPr>
            <p:cNvSpPr/>
            <p:nvPr/>
          </p:nvSpPr>
          <p:spPr>
            <a:xfrm>
              <a:off x="8315463" y="4788315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橢圓 126">
              <a:extLst>
                <a:ext uri="{FF2B5EF4-FFF2-40B4-BE49-F238E27FC236}">
                  <a16:creationId xmlns:a16="http://schemas.microsoft.com/office/drawing/2014/main" id="{A5B34885-8766-4DEC-A43F-2A832279D982}"/>
                </a:ext>
              </a:extLst>
            </p:cNvPr>
            <p:cNvSpPr/>
            <p:nvPr/>
          </p:nvSpPr>
          <p:spPr>
            <a:xfrm>
              <a:off x="5506883" y="3871664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" name="橢圓 127">
              <a:extLst>
                <a:ext uri="{FF2B5EF4-FFF2-40B4-BE49-F238E27FC236}">
                  <a16:creationId xmlns:a16="http://schemas.microsoft.com/office/drawing/2014/main" id="{C4C94D7E-EF09-45CF-A153-C17B8FB0EA35}"/>
                </a:ext>
              </a:extLst>
            </p:cNvPr>
            <p:cNvSpPr/>
            <p:nvPr/>
          </p:nvSpPr>
          <p:spPr>
            <a:xfrm>
              <a:off x="6127050" y="4522937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9" name="橢圓 128">
              <a:extLst>
                <a:ext uri="{FF2B5EF4-FFF2-40B4-BE49-F238E27FC236}">
                  <a16:creationId xmlns:a16="http://schemas.microsoft.com/office/drawing/2014/main" id="{4AE54353-4F9B-4124-8031-5BC23B99698C}"/>
                </a:ext>
              </a:extLst>
            </p:cNvPr>
            <p:cNvSpPr/>
            <p:nvPr/>
          </p:nvSpPr>
          <p:spPr>
            <a:xfrm>
              <a:off x="8420994" y="3541449"/>
              <a:ext cx="247635" cy="224900"/>
            </a:xfrm>
            <a:prstGeom prst="ellipse">
              <a:avLst/>
            </a:prstGeom>
            <a:solidFill>
              <a:srgbClr val="FF0000">
                <a:alpha val="6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57" name="直線接點 156">
              <a:extLst>
                <a:ext uri="{FF2B5EF4-FFF2-40B4-BE49-F238E27FC236}">
                  <a16:creationId xmlns:a16="http://schemas.microsoft.com/office/drawing/2014/main" id="{529DF6F5-CE3E-44F0-8F13-D2C94FA94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5424" y="3122134"/>
              <a:ext cx="2063370" cy="1778631"/>
            </a:xfrm>
            <a:prstGeom prst="line">
              <a:avLst/>
            </a:prstGeom>
            <a:ln w="28575">
              <a:solidFill>
                <a:schemeClr val="accent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線接點 154">
              <a:extLst>
                <a:ext uri="{FF2B5EF4-FFF2-40B4-BE49-F238E27FC236}">
                  <a16:creationId xmlns:a16="http://schemas.microsoft.com/office/drawing/2014/main" id="{F2033F80-B0D1-40EF-AB69-85F8C90714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5836" y="3972404"/>
              <a:ext cx="1368591" cy="944676"/>
            </a:xfrm>
            <a:prstGeom prst="line">
              <a:avLst/>
            </a:prstGeom>
            <a:ln w="28575">
              <a:solidFill>
                <a:schemeClr val="accent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線接點 160">
              <a:extLst>
                <a:ext uri="{FF2B5EF4-FFF2-40B4-BE49-F238E27FC236}">
                  <a16:creationId xmlns:a16="http://schemas.microsoft.com/office/drawing/2014/main" id="{89503787-7BFB-45E2-A4E9-9EAB6369F8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1309" y="3449614"/>
              <a:ext cx="3614254" cy="1494841"/>
            </a:xfrm>
            <a:prstGeom prst="line">
              <a:avLst/>
            </a:prstGeom>
            <a:ln w="28575">
              <a:solidFill>
                <a:schemeClr val="accent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線接點 168">
              <a:extLst>
                <a:ext uri="{FF2B5EF4-FFF2-40B4-BE49-F238E27FC236}">
                  <a16:creationId xmlns:a16="http://schemas.microsoft.com/office/drawing/2014/main" id="{A5D40F1A-B82C-4668-B645-9DE1158F3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8003" y="3668118"/>
              <a:ext cx="4308996" cy="1286013"/>
            </a:xfrm>
            <a:prstGeom prst="line">
              <a:avLst/>
            </a:prstGeom>
            <a:ln w="28575">
              <a:solidFill>
                <a:schemeClr val="accent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接點 172">
              <a:extLst>
                <a:ext uri="{FF2B5EF4-FFF2-40B4-BE49-F238E27FC236}">
                  <a16:creationId xmlns:a16="http://schemas.microsoft.com/office/drawing/2014/main" id="{7209FA59-9B33-4464-A475-210C53AAC3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5093" y="4428569"/>
              <a:ext cx="2678546" cy="505875"/>
            </a:xfrm>
            <a:prstGeom prst="line">
              <a:avLst/>
            </a:prstGeom>
            <a:ln w="28575">
              <a:solidFill>
                <a:schemeClr val="accent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接點 174">
              <a:extLst>
                <a:ext uri="{FF2B5EF4-FFF2-40B4-BE49-F238E27FC236}">
                  <a16:creationId xmlns:a16="http://schemas.microsoft.com/office/drawing/2014/main" id="{63BFD554-0870-478C-9696-C88F51A83A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5836" y="4902328"/>
              <a:ext cx="4191101" cy="61550"/>
            </a:xfrm>
            <a:prstGeom prst="line">
              <a:avLst/>
            </a:prstGeom>
            <a:ln w="28575">
              <a:solidFill>
                <a:schemeClr val="accent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線接點 176">
              <a:extLst>
                <a:ext uri="{FF2B5EF4-FFF2-40B4-BE49-F238E27FC236}">
                  <a16:creationId xmlns:a16="http://schemas.microsoft.com/office/drawing/2014/main" id="{9316926E-72B7-4CEC-B722-4A62B9C869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5836" y="4645877"/>
              <a:ext cx="1985545" cy="305140"/>
            </a:xfrm>
            <a:prstGeom prst="line">
              <a:avLst/>
            </a:prstGeom>
            <a:ln w="28575">
              <a:solidFill>
                <a:schemeClr val="accent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接點 170">
              <a:extLst>
                <a:ext uri="{FF2B5EF4-FFF2-40B4-BE49-F238E27FC236}">
                  <a16:creationId xmlns:a16="http://schemas.microsoft.com/office/drawing/2014/main" id="{BE57A3B0-471A-4854-A031-13A83326A1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4205" y="4508845"/>
              <a:ext cx="4998548" cy="440385"/>
            </a:xfrm>
            <a:prstGeom prst="line">
              <a:avLst/>
            </a:prstGeom>
            <a:ln w="28575">
              <a:solidFill>
                <a:schemeClr val="accent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線接點 191">
              <a:extLst>
                <a:ext uri="{FF2B5EF4-FFF2-40B4-BE49-F238E27FC236}">
                  <a16:creationId xmlns:a16="http://schemas.microsoft.com/office/drawing/2014/main" id="{3215A82D-D9FD-4E6E-B291-A89B985783C7}"/>
                </a:ext>
              </a:extLst>
            </p:cNvPr>
            <p:cNvCxnSpPr>
              <a:cxnSpLocks/>
            </p:cNvCxnSpPr>
            <p:nvPr/>
          </p:nvCxnSpPr>
          <p:spPr>
            <a:xfrm>
              <a:off x="4787963" y="3272860"/>
              <a:ext cx="3311639" cy="9590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接點 193">
              <a:extLst>
                <a:ext uri="{FF2B5EF4-FFF2-40B4-BE49-F238E27FC236}">
                  <a16:creationId xmlns:a16="http://schemas.microsoft.com/office/drawing/2014/main" id="{CB14758C-151F-46C2-B237-9966C4E16EE8}"/>
                </a:ext>
              </a:extLst>
            </p:cNvPr>
            <p:cNvCxnSpPr>
              <a:cxnSpLocks/>
            </p:cNvCxnSpPr>
            <p:nvPr/>
          </p:nvCxnSpPr>
          <p:spPr>
            <a:xfrm>
              <a:off x="8089817" y="4231377"/>
              <a:ext cx="0" cy="119787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標題 1">
            <a:extLst>
              <a:ext uri="{FF2B5EF4-FFF2-40B4-BE49-F238E27FC236}">
                <a16:creationId xmlns:a16="http://schemas.microsoft.com/office/drawing/2014/main" id="{7506C728-57E9-40E3-AFE8-8082B1AA53F7}"/>
              </a:ext>
            </a:extLst>
          </p:cNvPr>
          <p:cNvSpPr txBox="1">
            <a:spLocks/>
          </p:cNvSpPr>
          <p:nvPr/>
        </p:nvSpPr>
        <p:spPr>
          <a:xfrm>
            <a:off x="360000" y="252000"/>
            <a:ext cx="5736000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/>
              <a:t>Project 2D to 3D points:</a:t>
            </a:r>
            <a:endParaRPr lang="zh-TW" altLang="en-US" b="1" dirty="0"/>
          </a:p>
        </p:txBody>
      </p:sp>
      <p:pic>
        <p:nvPicPr>
          <p:cNvPr id="42" name="Picture 14">
            <a:extLst>
              <a:ext uri="{FF2B5EF4-FFF2-40B4-BE49-F238E27FC236}">
                <a16:creationId xmlns:a16="http://schemas.microsoft.com/office/drawing/2014/main" id="{8038C643-DAFA-4949-9513-D3602BEFF9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0" r="30693" b="77076"/>
          <a:stretch/>
        </p:blipFill>
        <p:spPr bwMode="auto">
          <a:xfrm>
            <a:off x="6529777" y="355946"/>
            <a:ext cx="5425951" cy="15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23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96296E-6 L 0.24206 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9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7 L 0.24102 0.0009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4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5350FE9F-25A0-439A-9328-394F754E6B89}"/>
              </a:ext>
            </a:extLst>
          </p:cNvPr>
          <p:cNvSpPr txBox="1">
            <a:spLocks/>
          </p:cNvSpPr>
          <p:nvPr/>
        </p:nvSpPr>
        <p:spPr>
          <a:xfrm>
            <a:off x="360000" y="252000"/>
            <a:ext cx="5736000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/>
              <a:t>Project 2D to 3D points:</a:t>
            </a:r>
            <a:endParaRPr lang="zh-TW" altLang="en-US" b="1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2364A92-A0BD-4198-84FB-8819DA4BE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689" y="476028"/>
            <a:ext cx="3886748" cy="5905943"/>
          </a:xfrm>
          <a:prstGeom prst="rect">
            <a:avLst/>
          </a:prstGeom>
        </p:spPr>
      </p:pic>
      <p:pic>
        <p:nvPicPr>
          <p:cNvPr id="2050" name="Picture 2" descr="Collins Similar Triangles">
            <a:extLst>
              <a:ext uri="{FF2B5EF4-FFF2-40B4-BE49-F238E27FC236}">
                <a16:creationId xmlns:a16="http://schemas.microsoft.com/office/drawing/2014/main" id="{4535D147-721C-4F82-AF0A-89D159717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1" y="1039705"/>
            <a:ext cx="3353678" cy="26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2D Projection">
            <a:extLst>
              <a:ext uri="{FF2B5EF4-FFF2-40B4-BE49-F238E27FC236}">
                <a16:creationId xmlns:a16="http://schemas.microsoft.com/office/drawing/2014/main" id="{6919F1CD-D453-43FA-A4AC-5D921970A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1" y="3788516"/>
            <a:ext cx="1678852" cy="76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rue Formula">
            <a:extLst>
              <a:ext uri="{FF2B5EF4-FFF2-40B4-BE49-F238E27FC236}">
                <a16:creationId xmlns:a16="http://schemas.microsoft.com/office/drawing/2014/main" id="{0D655B10-2DE8-42F0-B310-CCA2EBCEB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268" y="3653695"/>
            <a:ext cx="2595100" cy="103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ntrinsic Matrix">
            <a:extLst>
              <a:ext uri="{FF2B5EF4-FFF2-40B4-BE49-F238E27FC236}">
                <a16:creationId xmlns:a16="http://schemas.microsoft.com/office/drawing/2014/main" id="{1A60608D-E26F-4DD7-B540-B401E4F51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094" y="1729107"/>
            <a:ext cx="2284252" cy="92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ixel Calculation">
            <a:extLst>
              <a:ext uri="{FF2B5EF4-FFF2-40B4-BE49-F238E27FC236}">
                <a16:creationId xmlns:a16="http://schemas.microsoft.com/office/drawing/2014/main" id="{FE879C70-6130-4616-BD46-BDF10F7AE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1" y="4767185"/>
            <a:ext cx="3671814" cy="188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矩形 67">
            <a:extLst>
              <a:ext uri="{FF2B5EF4-FFF2-40B4-BE49-F238E27FC236}">
                <a16:creationId xmlns:a16="http://schemas.microsoft.com/office/drawing/2014/main" id="{D39F78B7-A2D8-4A33-82DC-CE625EE681AF}"/>
              </a:ext>
            </a:extLst>
          </p:cNvPr>
          <p:cNvSpPr/>
          <p:nvPr/>
        </p:nvSpPr>
        <p:spPr>
          <a:xfrm>
            <a:off x="4939216" y="1726618"/>
            <a:ext cx="1353780" cy="10012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1FFDBE8-ED90-4EBC-A00C-2826B2958B65}"/>
              </a:ext>
            </a:extLst>
          </p:cNvPr>
          <p:cNvSpPr/>
          <p:nvPr/>
        </p:nvSpPr>
        <p:spPr>
          <a:xfrm>
            <a:off x="7451002" y="476929"/>
            <a:ext cx="2290527" cy="890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FD7FDCB3-BCF6-45FE-AAA2-138A01798CBB}"/>
              </a:ext>
            </a:extLst>
          </p:cNvPr>
          <p:cNvSpPr/>
          <p:nvPr/>
        </p:nvSpPr>
        <p:spPr>
          <a:xfrm>
            <a:off x="4095168" y="4797385"/>
            <a:ext cx="2557177" cy="14132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D110C261-4392-4B1F-ABA9-E116ECACC176}"/>
              </a:ext>
            </a:extLst>
          </p:cNvPr>
          <p:cNvSpPr/>
          <p:nvPr/>
        </p:nvSpPr>
        <p:spPr>
          <a:xfrm>
            <a:off x="7802485" y="3899765"/>
            <a:ext cx="2557177" cy="5545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123E3BB7-378F-48A3-A8E6-424294B490B1}"/>
              </a:ext>
            </a:extLst>
          </p:cNvPr>
          <p:cNvGrpSpPr/>
          <p:nvPr/>
        </p:nvGrpSpPr>
        <p:grpSpPr>
          <a:xfrm>
            <a:off x="3723676" y="5084398"/>
            <a:ext cx="313920" cy="157680"/>
            <a:chOff x="3723676" y="5084398"/>
            <a:chExt cx="313920" cy="15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3" name="筆跡 62">
                  <a:extLst>
                    <a:ext uri="{FF2B5EF4-FFF2-40B4-BE49-F238E27FC236}">
                      <a16:creationId xmlns:a16="http://schemas.microsoft.com/office/drawing/2014/main" id="{BE8D3E5A-F59C-47B8-82EE-D41B3DAAFC69}"/>
                    </a:ext>
                  </a:extLst>
                </p14:cNvPr>
                <p14:cNvContentPartPr/>
                <p14:nvPr/>
              </p14:nvContentPartPr>
              <p14:xfrm>
                <a:off x="3723676" y="5127958"/>
                <a:ext cx="277200" cy="24480"/>
              </p14:xfrm>
            </p:contentPart>
          </mc:Choice>
          <mc:Fallback xmlns="">
            <p:pic>
              <p:nvPicPr>
                <p:cNvPr id="63" name="筆跡 62">
                  <a:extLst>
                    <a:ext uri="{FF2B5EF4-FFF2-40B4-BE49-F238E27FC236}">
                      <a16:creationId xmlns:a16="http://schemas.microsoft.com/office/drawing/2014/main" id="{BE8D3E5A-F59C-47B8-82EE-D41B3DAAFC6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19356" y="5123638"/>
                  <a:ext cx="2858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4" name="筆跡 63">
                  <a:extLst>
                    <a:ext uri="{FF2B5EF4-FFF2-40B4-BE49-F238E27FC236}">
                      <a16:creationId xmlns:a16="http://schemas.microsoft.com/office/drawing/2014/main" id="{CBF2C777-2EC3-462E-8D91-82438BDC0542}"/>
                    </a:ext>
                  </a:extLst>
                </p14:cNvPr>
                <p14:cNvContentPartPr/>
                <p14:nvPr/>
              </p14:nvContentPartPr>
              <p14:xfrm>
                <a:off x="3920596" y="5084398"/>
                <a:ext cx="117000" cy="157680"/>
              </p14:xfrm>
            </p:contentPart>
          </mc:Choice>
          <mc:Fallback xmlns="">
            <p:pic>
              <p:nvPicPr>
                <p:cNvPr id="64" name="筆跡 63">
                  <a:extLst>
                    <a:ext uri="{FF2B5EF4-FFF2-40B4-BE49-F238E27FC236}">
                      <a16:creationId xmlns:a16="http://schemas.microsoft.com/office/drawing/2014/main" id="{CBF2C777-2EC3-462E-8D91-82438BDC054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916276" y="5080078"/>
                  <a:ext cx="125640" cy="16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241AD98A-CFD3-4F5A-A6E8-EEA40464E573}"/>
              </a:ext>
            </a:extLst>
          </p:cNvPr>
          <p:cNvGrpSpPr/>
          <p:nvPr/>
        </p:nvGrpSpPr>
        <p:grpSpPr>
          <a:xfrm>
            <a:off x="3706756" y="5692078"/>
            <a:ext cx="319320" cy="194760"/>
            <a:chOff x="3706756" y="5692078"/>
            <a:chExt cx="319320" cy="19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6" name="筆跡 65">
                  <a:extLst>
                    <a:ext uri="{FF2B5EF4-FFF2-40B4-BE49-F238E27FC236}">
                      <a16:creationId xmlns:a16="http://schemas.microsoft.com/office/drawing/2014/main" id="{900B1D31-3C2D-41EA-969F-160A6AC98B1C}"/>
                    </a:ext>
                  </a:extLst>
                </p14:cNvPr>
                <p14:cNvContentPartPr/>
                <p14:nvPr/>
              </p14:nvContentPartPr>
              <p14:xfrm>
                <a:off x="3706756" y="5732398"/>
                <a:ext cx="307080" cy="62280"/>
              </p14:xfrm>
            </p:contentPart>
          </mc:Choice>
          <mc:Fallback xmlns="">
            <p:pic>
              <p:nvPicPr>
                <p:cNvPr id="66" name="筆跡 65">
                  <a:extLst>
                    <a:ext uri="{FF2B5EF4-FFF2-40B4-BE49-F238E27FC236}">
                      <a16:creationId xmlns:a16="http://schemas.microsoft.com/office/drawing/2014/main" id="{900B1D31-3C2D-41EA-969F-160A6AC98B1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02076" y="5728078"/>
                  <a:ext cx="3157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7" name="筆跡 66">
                  <a:extLst>
                    <a:ext uri="{FF2B5EF4-FFF2-40B4-BE49-F238E27FC236}">
                      <a16:creationId xmlns:a16="http://schemas.microsoft.com/office/drawing/2014/main" id="{47295790-1988-4B44-9776-5ACB88F2C2F6}"/>
                    </a:ext>
                  </a:extLst>
                </p14:cNvPr>
                <p14:cNvContentPartPr/>
                <p14:nvPr/>
              </p14:nvContentPartPr>
              <p14:xfrm>
                <a:off x="3934636" y="5692078"/>
                <a:ext cx="91440" cy="194760"/>
              </p14:xfrm>
            </p:contentPart>
          </mc:Choice>
          <mc:Fallback xmlns="">
            <p:pic>
              <p:nvPicPr>
                <p:cNvPr id="67" name="筆跡 66">
                  <a:extLst>
                    <a:ext uri="{FF2B5EF4-FFF2-40B4-BE49-F238E27FC236}">
                      <a16:creationId xmlns:a16="http://schemas.microsoft.com/office/drawing/2014/main" id="{47295790-1988-4B44-9776-5ACB88F2C2F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30316" y="5687758"/>
                  <a:ext cx="100080" cy="20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群組 96">
            <a:extLst>
              <a:ext uri="{FF2B5EF4-FFF2-40B4-BE49-F238E27FC236}">
                <a16:creationId xmlns:a16="http://schemas.microsoft.com/office/drawing/2014/main" id="{4FE335DF-B9A3-473F-AEE5-65E46BD221E1}"/>
              </a:ext>
            </a:extLst>
          </p:cNvPr>
          <p:cNvGrpSpPr/>
          <p:nvPr/>
        </p:nvGrpSpPr>
        <p:grpSpPr>
          <a:xfrm>
            <a:off x="4293556" y="4960918"/>
            <a:ext cx="1766520" cy="342720"/>
            <a:chOff x="4293556" y="4960918"/>
            <a:chExt cx="1766520" cy="34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3" name="筆跡 72">
                  <a:extLst>
                    <a:ext uri="{FF2B5EF4-FFF2-40B4-BE49-F238E27FC236}">
                      <a16:creationId xmlns:a16="http://schemas.microsoft.com/office/drawing/2014/main" id="{E1271E30-10BD-4603-BFE8-E5EF7A3EE6E3}"/>
                    </a:ext>
                  </a:extLst>
                </p14:cNvPr>
                <p14:cNvContentPartPr/>
                <p14:nvPr/>
              </p14:nvContentPartPr>
              <p14:xfrm>
                <a:off x="4302916" y="4984318"/>
                <a:ext cx="102960" cy="235440"/>
              </p14:xfrm>
            </p:contentPart>
          </mc:Choice>
          <mc:Fallback xmlns="">
            <p:pic>
              <p:nvPicPr>
                <p:cNvPr id="73" name="筆跡 72">
                  <a:extLst>
                    <a:ext uri="{FF2B5EF4-FFF2-40B4-BE49-F238E27FC236}">
                      <a16:creationId xmlns:a16="http://schemas.microsoft.com/office/drawing/2014/main" id="{E1271E30-10BD-4603-BFE8-E5EF7A3EE6E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298596" y="4979998"/>
                  <a:ext cx="1116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4" name="筆跡 73">
                  <a:extLst>
                    <a:ext uri="{FF2B5EF4-FFF2-40B4-BE49-F238E27FC236}">
                      <a16:creationId xmlns:a16="http://schemas.microsoft.com/office/drawing/2014/main" id="{658A4E30-66A3-4F30-9CCD-6BA7ABAEA87A}"/>
                    </a:ext>
                  </a:extLst>
                </p14:cNvPr>
                <p14:cNvContentPartPr/>
                <p14:nvPr/>
              </p14:nvContentPartPr>
              <p14:xfrm>
                <a:off x="4293556" y="5062078"/>
                <a:ext cx="158760" cy="165240"/>
              </p14:xfrm>
            </p:contentPart>
          </mc:Choice>
          <mc:Fallback xmlns="">
            <p:pic>
              <p:nvPicPr>
                <p:cNvPr id="74" name="筆跡 73">
                  <a:extLst>
                    <a:ext uri="{FF2B5EF4-FFF2-40B4-BE49-F238E27FC236}">
                      <a16:creationId xmlns:a16="http://schemas.microsoft.com/office/drawing/2014/main" id="{658A4E30-66A3-4F30-9CCD-6BA7ABAEA87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289236" y="5057758"/>
                  <a:ext cx="1674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5" name="筆跡 74">
                  <a:extLst>
                    <a:ext uri="{FF2B5EF4-FFF2-40B4-BE49-F238E27FC236}">
                      <a16:creationId xmlns:a16="http://schemas.microsoft.com/office/drawing/2014/main" id="{777226F0-E7FF-4506-8037-C25BAAE2B46A}"/>
                    </a:ext>
                  </a:extLst>
                </p14:cNvPr>
                <p14:cNvContentPartPr/>
                <p14:nvPr/>
              </p14:nvContentPartPr>
              <p14:xfrm>
                <a:off x="4477156" y="5130118"/>
                <a:ext cx="87120" cy="124200"/>
              </p14:xfrm>
            </p:contentPart>
          </mc:Choice>
          <mc:Fallback xmlns="">
            <p:pic>
              <p:nvPicPr>
                <p:cNvPr id="75" name="筆跡 74">
                  <a:extLst>
                    <a:ext uri="{FF2B5EF4-FFF2-40B4-BE49-F238E27FC236}">
                      <a16:creationId xmlns:a16="http://schemas.microsoft.com/office/drawing/2014/main" id="{777226F0-E7FF-4506-8037-C25BAAE2B46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72836" y="5125798"/>
                  <a:ext cx="957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76" name="筆跡 75">
                  <a:extLst>
                    <a:ext uri="{FF2B5EF4-FFF2-40B4-BE49-F238E27FC236}">
                      <a16:creationId xmlns:a16="http://schemas.microsoft.com/office/drawing/2014/main" id="{84DCFE99-EC37-4F08-BC03-15DF3BAE7A77}"/>
                    </a:ext>
                  </a:extLst>
                </p14:cNvPr>
                <p14:cNvContentPartPr/>
                <p14:nvPr/>
              </p14:nvContentPartPr>
              <p14:xfrm>
                <a:off x="4651396" y="5108518"/>
                <a:ext cx="102960" cy="11880"/>
              </p14:xfrm>
            </p:contentPart>
          </mc:Choice>
          <mc:Fallback xmlns="">
            <p:pic>
              <p:nvPicPr>
                <p:cNvPr id="76" name="筆跡 75">
                  <a:extLst>
                    <a:ext uri="{FF2B5EF4-FFF2-40B4-BE49-F238E27FC236}">
                      <a16:creationId xmlns:a16="http://schemas.microsoft.com/office/drawing/2014/main" id="{84DCFE99-EC37-4F08-BC03-15DF3BAE7A7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647076" y="5104198"/>
                  <a:ext cx="1116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77" name="筆跡 76">
                  <a:extLst>
                    <a:ext uri="{FF2B5EF4-FFF2-40B4-BE49-F238E27FC236}">
                      <a16:creationId xmlns:a16="http://schemas.microsoft.com/office/drawing/2014/main" id="{B865D3E8-41CE-484F-AA7E-000FE91667D6}"/>
                    </a:ext>
                  </a:extLst>
                </p14:cNvPr>
                <p14:cNvContentPartPr/>
                <p14:nvPr/>
              </p14:nvContentPartPr>
              <p14:xfrm>
                <a:off x="4656076" y="5108518"/>
                <a:ext cx="122040" cy="50400"/>
              </p14:xfrm>
            </p:contentPart>
          </mc:Choice>
          <mc:Fallback xmlns="">
            <p:pic>
              <p:nvPicPr>
                <p:cNvPr id="77" name="筆跡 76">
                  <a:extLst>
                    <a:ext uri="{FF2B5EF4-FFF2-40B4-BE49-F238E27FC236}">
                      <a16:creationId xmlns:a16="http://schemas.microsoft.com/office/drawing/2014/main" id="{B865D3E8-41CE-484F-AA7E-000FE91667D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651756" y="5104198"/>
                  <a:ext cx="1306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81" name="筆跡 80">
                  <a:extLst>
                    <a:ext uri="{FF2B5EF4-FFF2-40B4-BE49-F238E27FC236}">
                      <a16:creationId xmlns:a16="http://schemas.microsoft.com/office/drawing/2014/main" id="{8A917FC1-21C5-4E25-8E28-4E69433A8E1C}"/>
                    </a:ext>
                  </a:extLst>
                </p14:cNvPr>
                <p14:cNvContentPartPr/>
                <p14:nvPr/>
              </p14:nvContentPartPr>
              <p14:xfrm>
                <a:off x="4870276" y="5039758"/>
                <a:ext cx="148680" cy="263880"/>
              </p14:xfrm>
            </p:contentPart>
          </mc:Choice>
          <mc:Fallback xmlns="">
            <p:pic>
              <p:nvPicPr>
                <p:cNvPr id="81" name="筆跡 80">
                  <a:extLst>
                    <a:ext uri="{FF2B5EF4-FFF2-40B4-BE49-F238E27FC236}">
                      <a16:creationId xmlns:a16="http://schemas.microsoft.com/office/drawing/2014/main" id="{8A917FC1-21C5-4E25-8E28-4E69433A8E1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865956" y="5035438"/>
                  <a:ext cx="1573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82" name="筆跡 81">
                  <a:extLst>
                    <a:ext uri="{FF2B5EF4-FFF2-40B4-BE49-F238E27FC236}">
                      <a16:creationId xmlns:a16="http://schemas.microsoft.com/office/drawing/2014/main" id="{83DB2432-BE06-4C34-8BA2-614BC9978084}"/>
                    </a:ext>
                  </a:extLst>
                </p14:cNvPr>
                <p14:cNvContentPartPr/>
                <p14:nvPr/>
              </p14:nvContentPartPr>
              <p14:xfrm>
                <a:off x="4847236" y="5142718"/>
                <a:ext cx="181080" cy="49320"/>
              </p14:xfrm>
            </p:contentPart>
          </mc:Choice>
          <mc:Fallback xmlns="">
            <p:pic>
              <p:nvPicPr>
                <p:cNvPr id="82" name="筆跡 81">
                  <a:extLst>
                    <a:ext uri="{FF2B5EF4-FFF2-40B4-BE49-F238E27FC236}">
                      <a16:creationId xmlns:a16="http://schemas.microsoft.com/office/drawing/2014/main" id="{83DB2432-BE06-4C34-8BA2-614BC997808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42916" y="5138398"/>
                  <a:ext cx="1897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84" name="筆跡 83">
                  <a:extLst>
                    <a:ext uri="{FF2B5EF4-FFF2-40B4-BE49-F238E27FC236}">
                      <a16:creationId xmlns:a16="http://schemas.microsoft.com/office/drawing/2014/main" id="{C18B5BB9-26CC-4875-AD80-DE75CA175E6E}"/>
                    </a:ext>
                  </a:extLst>
                </p14:cNvPr>
                <p14:cNvContentPartPr/>
                <p14:nvPr/>
              </p14:nvContentPartPr>
              <p14:xfrm>
                <a:off x="5049196" y="5210758"/>
                <a:ext cx="75960" cy="75240"/>
              </p14:xfrm>
            </p:contentPart>
          </mc:Choice>
          <mc:Fallback xmlns="">
            <p:pic>
              <p:nvPicPr>
                <p:cNvPr id="84" name="筆跡 83">
                  <a:extLst>
                    <a:ext uri="{FF2B5EF4-FFF2-40B4-BE49-F238E27FC236}">
                      <a16:creationId xmlns:a16="http://schemas.microsoft.com/office/drawing/2014/main" id="{C18B5BB9-26CC-4875-AD80-DE75CA175E6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044876" y="5206438"/>
                  <a:ext cx="846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86" name="筆跡 85">
                  <a:extLst>
                    <a:ext uri="{FF2B5EF4-FFF2-40B4-BE49-F238E27FC236}">
                      <a16:creationId xmlns:a16="http://schemas.microsoft.com/office/drawing/2014/main" id="{AA7864EA-A359-4F06-B23F-BE9DCD63AE8E}"/>
                    </a:ext>
                  </a:extLst>
                </p14:cNvPr>
                <p14:cNvContentPartPr/>
                <p14:nvPr/>
              </p14:nvContentPartPr>
              <p14:xfrm>
                <a:off x="5159356" y="4994038"/>
                <a:ext cx="121680" cy="264960"/>
              </p14:xfrm>
            </p:contentPart>
          </mc:Choice>
          <mc:Fallback xmlns="">
            <p:pic>
              <p:nvPicPr>
                <p:cNvPr id="86" name="筆跡 85">
                  <a:extLst>
                    <a:ext uri="{FF2B5EF4-FFF2-40B4-BE49-F238E27FC236}">
                      <a16:creationId xmlns:a16="http://schemas.microsoft.com/office/drawing/2014/main" id="{AA7864EA-A359-4F06-B23F-BE9DCD63AE8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55036" y="4989718"/>
                  <a:ext cx="1303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87" name="筆跡 86">
                  <a:extLst>
                    <a:ext uri="{FF2B5EF4-FFF2-40B4-BE49-F238E27FC236}">
                      <a16:creationId xmlns:a16="http://schemas.microsoft.com/office/drawing/2014/main" id="{B3CB42E0-9CFF-457D-969E-0DC2FA2ABA7B}"/>
                    </a:ext>
                  </a:extLst>
                </p14:cNvPr>
                <p14:cNvContentPartPr/>
                <p14:nvPr/>
              </p14:nvContentPartPr>
              <p14:xfrm>
                <a:off x="5311996" y="5045878"/>
                <a:ext cx="153000" cy="160920"/>
              </p14:xfrm>
            </p:contentPart>
          </mc:Choice>
          <mc:Fallback xmlns="">
            <p:pic>
              <p:nvPicPr>
                <p:cNvPr id="87" name="筆跡 86">
                  <a:extLst>
                    <a:ext uri="{FF2B5EF4-FFF2-40B4-BE49-F238E27FC236}">
                      <a16:creationId xmlns:a16="http://schemas.microsoft.com/office/drawing/2014/main" id="{B3CB42E0-9CFF-457D-969E-0DC2FA2ABA7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307676" y="5041558"/>
                  <a:ext cx="1616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88" name="筆跡 87">
                  <a:extLst>
                    <a:ext uri="{FF2B5EF4-FFF2-40B4-BE49-F238E27FC236}">
                      <a16:creationId xmlns:a16="http://schemas.microsoft.com/office/drawing/2014/main" id="{DBEA2F94-5EB2-4F2F-A386-B4461574B00C}"/>
                    </a:ext>
                  </a:extLst>
                </p14:cNvPr>
                <p14:cNvContentPartPr/>
                <p14:nvPr/>
              </p14:nvContentPartPr>
              <p14:xfrm>
                <a:off x="5522596" y="5114998"/>
                <a:ext cx="77040" cy="4680"/>
              </p14:xfrm>
            </p:contentPart>
          </mc:Choice>
          <mc:Fallback xmlns="">
            <p:pic>
              <p:nvPicPr>
                <p:cNvPr id="88" name="筆跡 87">
                  <a:extLst>
                    <a:ext uri="{FF2B5EF4-FFF2-40B4-BE49-F238E27FC236}">
                      <a16:creationId xmlns:a16="http://schemas.microsoft.com/office/drawing/2014/main" id="{DBEA2F94-5EB2-4F2F-A386-B4461574B00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518276" y="5110678"/>
                  <a:ext cx="8568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90" name="筆跡 89">
                  <a:extLst>
                    <a:ext uri="{FF2B5EF4-FFF2-40B4-BE49-F238E27FC236}">
                      <a16:creationId xmlns:a16="http://schemas.microsoft.com/office/drawing/2014/main" id="{3D970FD8-910E-4585-AD23-53DF70DDFE61}"/>
                    </a:ext>
                  </a:extLst>
                </p14:cNvPr>
                <p14:cNvContentPartPr/>
                <p14:nvPr/>
              </p14:nvContentPartPr>
              <p14:xfrm>
                <a:off x="5721676" y="5016718"/>
                <a:ext cx="110880" cy="151200"/>
              </p14:xfrm>
            </p:contentPart>
          </mc:Choice>
          <mc:Fallback xmlns="">
            <p:pic>
              <p:nvPicPr>
                <p:cNvPr id="90" name="筆跡 89">
                  <a:extLst>
                    <a:ext uri="{FF2B5EF4-FFF2-40B4-BE49-F238E27FC236}">
                      <a16:creationId xmlns:a16="http://schemas.microsoft.com/office/drawing/2014/main" id="{3D970FD8-910E-4585-AD23-53DF70DDFE6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17356" y="5012398"/>
                  <a:ext cx="1195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91" name="筆跡 90">
                  <a:extLst>
                    <a:ext uri="{FF2B5EF4-FFF2-40B4-BE49-F238E27FC236}">
                      <a16:creationId xmlns:a16="http://schemas.microsoft.com/office/drawing/2014/main" id="{602CADB2-198B-4D69-B700-ECC8C3372C31}"/>
                    </a:ext>
                  </a:extLst>
                </p14:cNvPr>
                <p14:cNvContentPartPr/>
                <p14:nvPr/>
              </p14:nvContentPartPr>
              <p14:xfrm>
                <a:off x="5839036" y="5055598"/>
                <a:ext cx="68760" cy="180360"/>
              </p14:xfrm>
            </p:contentPart>
          </mc:Choice>
          <mc:Fallback xmlns="">
            <p:pic>
              <p:nvPicPr>
                <p:cNvPr id="91" name="筆跡 90">
                  <a:extLst>
                    <a:ext uri="{FF2B5EF4-FFF2-40B4-BE49-F238E27FC236}">
                      <a16:creationId xmlns:a16="http://schemas.microsoft.com/office/drawing/2014/main" id="{602CADB2-198B-4D69-B700-ECC8C3372C3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834716" y="5051278"/>
                  <a:ext cx="774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92" name="筆跡 91">
                  <a:extLst>
                    <a:ext uri="{FF2B5EF4-FFF2-40B4-BE49-F238E27FC236}">
                      <a16:creationId xmlns:a16="http://schemas.microsoft.com/office/drawing/2014/main" id="{A9013458-29CB-46C9-B3E3-564591893B44}"/>
                    </a:ext>
                  </a:extLst>
                </p14:cNvPr>
                <p14:cNvContentPartPr/>
                <p14:nvPr/>
              </p14:nvContentPartPr>
              <p14:xfrm>
                <a:off x="5833276" y="5158558"/>
                <a:ext cx="107640" cy="64080"/>
              </p14:xfrm>
            </p:contentPart>
          </mc:Choice>
          <mc:Fallback xmlns="">
            <p:pic>
              <p:nvPicPr>
                <p:cNvPr id="92" name="筆跡 91">
                  <a:extLst>
                    <a:ext uri="{FF2B5EF4-FFF2-40B4-BE49-F238E27FC236}">
                      <a16:creationId xmlns:a16="http://schemas.microsoft.com/office/drawing/2014/main" id="{A9013458-29CB-46C9-B3E3-564591893B4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28956" y="5154238"/>
                  <a:ext cx="1162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93" name="筆跡 92">
                  <a:extLst>
                    <a:ext uri="{FF2B5EF4-FFF2-40B4-BE49-F238E27FC236}">
                      <a16:creationId xmlns:a16="http://schemas.microsoft.com/office/drawing/2014/main" id="{F9C01173-1514-4635-BBA0-CB00188D80B3}"/>
                    </a:ext>
                  </a:extLst>
                </p14:cNvPr>
                <p14:cNvContentPartPr/>
                <p14:nvPr/>
              </p14:nvContentPartPr>
              <p14:xfrm>
                <a:off x="5948836" y="4960918"/>
                <a:ext cx="111240" cy="273600"/>
              </p14:xfrm>
            </p:contentPart>
          </mc:Choice>
          <mc:Fallback xmlns="">
            <p:pic>
              <p:nvPicPr>
                <p:cNvPr id="93" name="筆跡 92">
                  <a:extLst>
                    <a:ext uri="{FF2B5EF4-FFF2-40B4-BE49-F238E27FC236}">
                      <a16:creationId xmlns:a16="http://schemas.microsoft.com/office/drawing/2014/main" id="{F9C01173-1514-4635-BBA0-CB00188D80B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944516" y="4956598"/>
                  <a:ext cx="119880" cy="28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9F1FABAF-9874-4D70-8A06-DBDFD1427E26}"/>
              </a:ext>
            </a:extLst>
          </p:cNvPr>
          <p:cNvGrpSpPr/>
          <p:nvPr/>
        </p:nvGrpSpPr>
        <p:grpSpPr>
          <a:xfrm>
            <a:off x="6120196" y="4986478"/>
            <a:ext cx="367560" cy="359640"/>
            <a:chOff x="6120196" y="4986478"/>
            <a:chExt cx="367560" cy="35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98" name="筆跡 97">
                  <a:extLst>
                    <a:ext uri="{FF2B5EF4-FFF2-40B4-BE49-F238E27FC236}">
                      <a16:creationId xmlns:a16="http://schemas.microsoft.com/office/drawing/2014/main" id="{864A560A-133E-429C-825D-1ED38E128EC0}"/>
                    </a:ext>
                  </a:extLst>
                </p14:cNvPr>
                <p14:cNvContentPartPr/>
                <p14:nvPr/>
              </p14:nvContentPartPr>
              <p14:xfrm>
                <a:off x="6120196" y="4986478"/>
                <a:ext cx="137520" cy="305280"/>
              </p14:xfrm>
            </p:contentPart>
          </mc:Choice>
          <mc:Fallback xmlns="">
            <p:pic>
              <p:nvPicPr>
                <p:cNvPr id="98" name="筆跡 97">
                  <a:extLst>
                    <a:ext uri="{FF2B5EF4-FFF2-40B4-BE49-F238E27FC236}">
                      <a16:creationId xmlns:a16="http://schemas.microsoft.com/office/drawing/2014/main" id="{864A560A-133E-429C-825D-1ED38E128EC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15876" y="4982158"/>
                  <a:ext cx="1461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99" name="筆跡 98">
                  <a:extLst>
                    <a:ext uri="{FF2B5EF4-FFF2-40B4-BE49-F238E27FC236}">
                      <a16:creationId xmlns:a16="http://schemas.microsoft.com/office/drawing/2014/main" id="{F47A93CD-AC8C-42DC-9F23-38217706F32F}"/>
                    </a:ext>
                  </a:extLst>
                </p14:cNvPr>
                <p14:cNvContentPartPr/>
                <p14:nvPr/>
              </p14:nvContentPartPr>
              <p14:xfrm>
                <a:off x="6279676" y="5082238"/>
                <a:ext cx="50040" cy="225000"/>
              </p14:xfrm>
            </p:contentPart>
          </mc:Choice>
          <mc:Fallback xmlns="">
            <p:pic>
              <p:nvPicPr>
                <p:cNvPr id="99" name="筆跡 98">
                  <a:extLst>
                    <a:ext uri="{FF2B5EF4-FFF2-40B4-BE49-F238E27FC236}">
                      <a16:creationId xmlns:a16="http://schemas.microsoft.com/office/drawing/2014/main" id="{F47A93CD-AC8C-42DC-9F23-38217706F32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275356" y="5077918"/>
                  <a:ext cx="586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00" name="筆跡 99">
                  <a:extLst>
                    <a:ext uri="{FF2B5EF4-FFF2-40B4-BE49-F238E27FC236}">
                      <a16:creationId xmlns:a16="http://schemas.microsoft.com/office/drawing/2014/main" id="{C18B884B-5F8C-431F-AD6A-1333A82CE551}"/>
                    </a:ext>
                  </a:extLst>
                </p14:cNvPr>
                <p14:cNvContentPartPr/>
                <p14:nvPr/>
              </p14:nvContentPartPr>
              <p14:xfrm>
                <a:off x="6231076" y="5203198"/>
                <a:ext cx="139680" cy="20520"/>
              </p14:xfrm>
            </p:contentPart>
          </mc:Choice>
          <mc:Fallback xmlns="">
            <p:pic>
              <p:nvPicPr>
                <p:cNvPr id="100" name="筆跡 99">
                  <a:extLst>
                    <a:ext uri="{FF2B5EF4-FFF2-40B4-BE49-F238E27FC236}">
                      <a16:creationId xmlns:a16="http://schemas.microsoft.com/office/drawing/2014/main" id="{C18B884B-5F8C-431F-AD6A-1333A82CE55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226756" y="5198878"/>
                  <a:ext cx="1483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01" name="筆跡 100">
                  <a:extLst>
                    <a:ext uri="{FF2B5EF4-FFF2-40B4-BE49-F238E27FC236}">
                      <a16:creationId xmlns:a16="http://schemas.microsoft.com/office/drawing/2014/main" id="{14BC83FF-3ED8-494E-A9DC-68E863702E82}"/>
                    </a:ext>
                  </a:extLst>
                </p14:cNvPr>
                <p14:cNvContentPartPr/>
                <p14:nvPr/>
              </p14:nvContentPartPr>
              <p14:xfrm>
                <a:off x="6364636" y="5181958"/>
                <a:ext cx="123120" cy="164160"/>
              </p14:xfrm>
            </p:contentPart>
          </mc:Choice>
          <mc:Fallback xmlns="">
            <p:pic>
              <p:nvPicPr>
                <p:cNvPr id="101" name="筆跡 100">
                  <a:extLst>
                    <a:ext uri="{FF2B5EF4-FFF2-40B4-BE49-F238E27FC236}">
                      <a16:creationId xmlns:a16="http://schemas.microsoft.com/office/drawing/2014/main" id="{14BC83FF-3ED8-494E-A9DC-68E863702E8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360316" y="5177638"/>
                  <a:ext cx="131760" cy="17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群組 117">
            <a:extLst>
              <a:ext uri="{FF2B5EF4-FFF2-40B4-BE49-F238E27FC236}">
                <a16:creationId xmlns:a16="http://schemas.microsoft.com/office/drawing/2014/main" id="{0F272AC2-3C43-46C2-B7E2-BD7DD7CD9143}"/>
              </a:ext>
            </a:extLst>
          </p:cNvPr>
          <p:cNvGrpSpPr/>
          <p:nvPr/>
        </p:nvGrpSpPr>
        <p:grpSpPr>
          <a:xfrm>
            <a:off x="4224796" y="5628358"/>
            <a:ext cx="1492920" cy="345600"/>
            <a:chOff x="4224796" y="5628358"/>
            <a:chExt cx="1492920" cy="34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03" name="筆跡 102">
                  <a:extLst>
                    <a:ext uri="{FF2B5EF4-FFF2-40B4-BE49-F238E27FC236}">
                      <a16:creationId xmlns:a16="http://schemas.microsoft.com/office/drawing/2014/main" id="{1A20A74F-FF41-4C97-9851-9B988D877DBE}"/>
                    </a:ext>
                  </a:extLst>
                </p14:cNvPr>
                <p14:cNvContentPartPr/>
                <p14:nvPr/>
              </p14:nvContentPartPr>
              <p14:xfrm>
                <a:off x="4224796" y="5678398"/>
                <a:ext cx="139680" cy="77760"/>
              </p14:xfrm>
            </p:contentPart>
          </mc:Choice>
          <mc:Fallback xmlns="">
            <p:pic>
              <p:nvPicPr>
                <p:cNvPr id="103" name="筆跡 102">
                  <a:extLst>
                    <a:ext uri="{FF2B5EF4-FFF2-40B4-BE49-F238E27FC236}">
                      <a16:creationId xmlns:a16="http://schemas.microsoft.com/office/drawing/2014/main" id="{1A20A74F-FF41-4C97-9851-9B988D877DB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20476" y="5674078"/>
                  <a:ext cx="1483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04" name="筆跡 103">
                  <a:extLst>
                    <a:ext uri="{FF2B5EF4-FFF2-40B4-BE49-F238E27FC236}">
                      <a16:creationId xmlns:a16="http://schemas.microsoft.com/office/drawing/2014/main" id="{592F33BB-B45C-44A0-B032-71996FEE7595}"/>
                    </a:ext>
                  </a:extLst>
                </p14:cNvPr>
                <p14:cNvContentPartPr/>
                <p14:nvPr/>
              </p14:nvContentPartPr>
              <p14:xfrm>
                <a:off x="4347916" y="5682358"/>
                <a:ext cx="90000" cy="291600"/>
              </p14:xfrm>
            </p:contentPart>
          </mc:Choice>
          <mc:Fallback xmlns="">
            <p:pic>
              <p:nvPicPr>
                <p:cNvPr id="104" name="筆跡 103">
                  <a:extLst>
                    <a:ext uri="{FF2B5EF4-FFF2-40B4-BE49-F238E27FC236}">
                      <a16:creationId xmlns:a16="http://schemas.microsoft.com/office/drawing/2014/main" id="{592F33BB-B45C-44A0-B032-71996FEE759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343596" y="5678038"/>
                  <a:ext cx="9864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05" name="筆跡 104">
                  <a:extLst>
                    <a:ext uri="{FF2B5EF4-FFF2-40B4-BE49-F238E27FC236}">
                      <a16:creationId xmlns:a16="http://schemas.microsoft.com/office/drawing/2014/main" id="{2F40E41D-E25F-4F00-BB75-A84331624B5C}"/>
                    </a:ext>
                  </a:extLst>
                </p14:cNvPr>
                <p14:cNvContentPartPr/>
                <p14:nvPr/>
              </p14:nvContentPartPr>
              <p14:xfrm>
                <a:off x="4451956" y="5859838"/>
                <a:ext cx="127800" cy="90000"/>
              </p14:xfrm>
            </p:contentPart>
          </mc:Choice>
          <mc:Fallback xmlns="">
            <p:pic>
              <p:nvPicPr>
                <p:cNvPr id="105" name="筆跡 104">
                  <a:extLst>
                    <a:ext uri="{FF2B5EF4-FFF2-40B4-BE49-F238E27FC236}">
                      <a16:creationId xmlns:a16="http://schemas.microsoft.com/office/drawing/2014/main" id="{2F40E41D-E25F-4F00-BB75-A84331624B5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447636" y="5855518"/>
                  <a:ext cx="1364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06" name="筆跡 105">
                  <a:extLst>
                    <a:ext uri="{FF2B5EF4-FFF2-40B4-BE49-F238E27FC236}">
                      <a16:creationId xmlns:a16="http://schemas.microsoft.com/office/drawing/2014/main" id="{84D9A78A-4B29-41D4-A0DB-6696C97F0BE0}"/>
                    </a:ext>
                  </a:extLst>
                </p14:cNvPr>
                <p14:cNvContentPartPr/>
                <p14:nvPr/>
              </p14:nvContentPartPr>
              <p14:xfrm>
                <a:off x="4728076" y="5764438"/>
                <a:ext cx="84240" cy="16200"/>
              </p14:xfrm>
            </p:contentPart>
          </mc:Choice>
          <mc:Fallback xmlns="">
            <p:pic>
              <p:nvPicPr>
                <p:cNvPr id="106" name="筆跡 105">
                  <a:extLst>
                    <a:ext uri="{FF2B5EF4-FFF2-40B4-BE49-F238E27FC236}">
                      <a16:creationId xmlns:a16="http://schemas.microsoft.com/office/drawing/2014/main" id="{84D9A78A-4B29-41D4-A0DB-6696C97F0BE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723756" y="5760118"/>
                  <a:ext cx="928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07" name="筆跡 106">
                  <a:extLst>
                    <a:ext uri="{FF2B5EF4-FFF2-40B4-BE49-F238E27FC236}">
                      <a16:creationId xmlns:a16="http://schemas.microsoft.com/office/drawing/2014/main" id="{06585A44-54CE-4117-9939-CDE400852CBA}"/>
                    </a:ext>
                  </a:extLst>
                </p14:cNvPr>
                <p14:cNvContentPartPr/>
                <p14:nvPr/>
              </p14:nvContentPartPr>
              <p14:xfrm>
                <a:off x="4702156" y="5765518"/>
                <a:ext cx="86400" cy="58680"/>
              </p14:xfrm>
            </p:contentPart>
          </mc:Choice>
          <mc:Fallback xmlns="">
            <p:pic>
              <p:nvPicPr>
                <p:cNvPr id="107" name="筆跡 106">
                  <a:extLst>
                    <a:ext uri="{FF2B5EF4-FFF2-40B4-BE49-F238E27FC236}">
                      <a16:creationId xmlns:a16="http://schemas.microsoft.com/office/drawing/2014/main" id="{06585A44-54CE-4117-9939-CDE400852CB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697836" y="5761198"/>
                  <a:ext cx="950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08" name="筆跡 107">
                  <a:extLst>
                    <a:ext uri="{FF2B5EF4-FFF2-40B4-BE49-F238E27FC236}">
                      <a16:creationId xmlns:a16="http://schemas.microsoft.com/office/drawing/2014/main" id="{0E437D51-03F9-45DA-A352-84095986BFFA}"/>
                    </a:ext>
                  </a:extLst>
                </p14:cNvPr>
                <p14:cNvContentPartPr/>
                <p14:nvPr/>
              </p14:nvContentPartPr>
              <p14:xfrm>
                <a:off x="4935796" y="5644198"/>
                <a:ext cx="134640" cy="232200"/>
              </p14:xfrm>
            </p:contentPart>
          </mc:Choice>
          <mc:Fallback xmlns="">
            <p:pic>
              <p:nvPicPr>
                <p:cNvPr id="108" name="筆跡 107">
                  <a:extLst>
                    <a:ext uri="{FF2B5EF4-FFF2-40B4-BE49-F238E27FC236}">
                      <a16:creationId xmlns:a16="http://schemas.microsoft.com/office/drawing/2014/main" id="{0E437D51-03F9-45DA-A352-84095986BFF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931476" y="5639878"/>
                  <a:ext cx="1432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09" name="筆跡 108">
                  <a:extLst>
                    <a:ext uri="{FF2B5EF4-FFF2-40B4-BE49-F238E27FC236}">
                      <a16:creationId xmlns:a16="http://schemas.microsoft.com/office/drawing/2014/main" id="{642ADA05-DB7B-4513-9B6B-A01D104165BE}"/>
                    </a:ext>
                  </a:extLst>
                </p14:cNvPr>
                <p14:cNvContentPartPr/>
                <p14:nvPr/>
              </p14:nvContentPartPr>
              <p14:xfrm>
                <a:off x="4952356" y="5731318"/>
                <a:ext cx="124200" cy="40680"/>
              </p14:xfrm>
            </p:contentPart>
          </mc:Choice>
          <mc:Fallback xmlns="">
            <p:pic>
              <p:nvPicPr>
                <p:cNvPr id="109" name="筆跡 108">
                  <a:extLst>
                    <a:ext uri="{FF2B5EF4-FFF2-40B4-BE49-F238E27FC236}">
                      <a16:creationId xmlns:a16="http://schemas.microsoft.com/office/drawing/2014/main" id="{642ADA05-DB7B-4513-9B6B-A01D104165B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948036" y="5726998"/>
                  <a:ext cx="1328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10" name="筆跡 109">
                  <a:extLst>
                    <a:ext uri="{FF2B5EF4-FFF2-40B4-BE49-F238E27FC236}">
                      <a16:creationId xmlns:a16="http://schemas.microsoft.com/office/drawing/2014/main" id="{9F27C61B-C440-4E0E-A3D0-2A8DCC2C07D7}"/>
                    </a:ext>
                  </a:extLst>
                </p14:cNvPr>
                <p14:cNvContentPartPr/>
                <p14:nvPr/>
              </p14:nvContentPartPr>
              <p14:xfrm>
                <a:off x="5120836" y="5760118"/>
                <a:ext cx="90360" cy="138600"/>
              </p14:xfrm>
            </p:contentPart>
          </mc:Choice>
          <mc:Fallback xmlns="">
            <p:pic>
              <p:nvPicPr>
                <p:cNvPr id="110" name="筆跡 109">
                  <a:extLst>
                    <a:ext uri="{FF2B5EF4-FFF2-40B4-BE49-F238E27FC236}">
                      <a16:creationId xmlns:a16="http://schemas.microsoft.com/office/drawing/2014/main" id="{9F27C61B-C440-4E0E-A3D0-2A8DCC2C07D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116516" y="5755798"/>
                  <a:ext cx="990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11" name="筆跡 110">
                  <a:extLst>
                    <a:ext uri="{FF2B5EF4-FFF2-40B4-BE49-F238E27FC236}">
                      <a16:creationId xmlns:a16="http://schemas.microsoft.com/office/drawing/2014/main" id="{AC2A8751-8261-4742-B84F-142FC03396C0}"/>
                    </a:ext>
                  </a:extLst>
                </p14:cNvPr>
                <p14:cNvContentPartPr/>
                <p14:nvPr/>
              </p14:nvContentPartPr>
              <p14:xfrm>
                <a:off x="5312716" y="5628358"/>
                <a:ext cx="93600" cy="272520"/>
              </p14:xfrm>
            </p:contentPart>
          </mc:Choice>
          <mc:Fallback xmlns="">
            <p:pic>
              <p:nvPicPr>
                <p:cNvPr id="111" name="筆跡 110">
                  <a:extLst>
                    <a:ext uri="{FF2B5EF4-FFF2-40B4-BE49-F238E27FC236}">
                      <a16:creationId xmlns:a16="http://schemas.microsoft.com/office/drawing/2014/main" id="{AC2A8751-8261-4742-B84F-142FC03396C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308396" y="5624038"/>
                  <a:ext cx="1022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12" name="筆跡 111">
                  <a:extLst>
                    <a:ext uri="{FF2B5EF4-FFF2-40B4-BE49-F238E27FC236}">
                      <a16:creationId xmlns:a16="http://schemas.microsoft.com/office/drawing/2014/main" id="{8B74D56E-CDCE-4F54-A5BD-A508E02FB4E1}"/>
                    </a:ext>
                  </a:extLst>
                </p14:cNvPr>
                <p14:cNvContentPartPr/>
                <p14:nvPr/>
              </p14:nvContentPartPr>
              <p14:xfrm>
                <a:off x="5401996" y="5711518"/>
                <a:ext cx="169200" cy="172800"/>
              </p14:xfrm>
            </p:contentPart>
          </mc:Choice>
          <mc:Fallback xmlns="">
            <p:pic>
              <p:nvPicPr>
                <p:cNvPr id="112" name="筆跡 111">
                  <a:extLst>
                    <a:ext uri="{FF2B5EF4-FFF2-40B4-BE49-F238E27FC236}">
                      <a16:creationId xmlns:a16="http://schemas.microsoft.com/office/drawing/2014/main" id="{8B74D56E-CDCE-4F54-A5BD-A508E02FB4E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397676" y="5707198"/>
                  <a:ext cx="1778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13" name="筆跡 112">
                  <a:extLst>
                    <a:ext uri="{FF2B5EF4-FFF2-40B4-BE49-F238E27FC236}">
                      <a16:creationId xmlns:a16="http://schemas.microsoft.com/office/drawing/2014/main" id="{06D4E30D-92AA-4292-BDD4-190A0B3A2B31}"/>
                    </a:ext>
                  </a:extLst>
                </p14:cNvPr>
                <p14:cNvContentPartPr/>
                <p14:nvPr/>
              </p14:nvContentPartPr>
              <p14:xfrm>
                <a:off x="5639596" y="5762278"/>
                <a:ext cx="78120" cy="15120"/>
              </p14:xfrm>
            </p:contentPart>
          </mc:Choice>
          <mc:Fallback xmlns="">
            <p:pic>
              <p:nvPicPr>
                <p:cNvPr id="113" name="筆跡 112">
                  <a:extLst>
                    <a:ext uri="{FF2B5EF4-FFF2-40B4-BE49-F238E27FC236}">
                      <a16:creationId xmlns:a16="http://schemas.microsoft.com/office/drawing/2014/main" id="{06D4E30D-92AA-4292-BDD4-190A0B3A2B3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635276" y="5757958"/>
                  <a:ext cx="8676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群組 125">
            <a:extLst>
              <a:ext uri="{FF2B5EF4-FFF2-40B4-BE49-F238E27FC236}">
                <a16:creationId xmlns:a16="http://schemas.microsoft.com/office/drawing/2014/main" id="{D624F1B1-173B-44B1-8E18-ABDAC1E26AAD}"/>
              </a:ext>
            </a:extLst>
          </p:cNvPr>
          <p:cNvGrpSpPr/>
          <p:nvPr/>
        </p:nvGrpSpPr>
        <p:grpSpPr>
          <a:xfrm>
            <a:off x="5885116" y="5656078"/>
            <a:ext cx="763560" cy="486720"/>
            <a:chOff x="5885116" y="5656078"/>
            <a:chExt cx="763560" cy="48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14" name="筆跡 113">
                  <a:extLst>
                    <a:ext uri="{FF2B5EF4-FFF2-40B4-BE49-F238E27FC236}">
                      <a16:creationId xmlns:a16="http://schemas.microsoft.com/office/drawing/2014/main" id="{7C863760-29F0-4438-A406-300979BBE20B}"/>
                    </a:ext>
                  </a:extLst>
                </p14:cNvPr>
                <p14:cNvContentPartPr/>
                <p14:nvPr/>
              </p14:nvContentPartPr>
              <p14:xfrm>
                <a:off x="5885116" y="5672998"/>
                <a:ext cx="122040" cy="146520"/>
              </p14:xfrm>
            </p:contentPart>
          </mc:Choice>
          <mc:Fallback xmlns="">
            <p:pic>
              <p:nvPicPr>
                <p:cNvPr id="114" name="筆跡 113">
                  <a:extLst>
                    <a:ext uri="{FF2B5EF4-FFF2-40B4-BE49-F238E27FC236}">
                      <a16:creationId xmlns:a16="http://schemas.microsoft.com/office/drawing/2014/main" id="{7C863760-29F0-4438-A406-300979BBE20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80796" y="5668678"/>
                  <a:ext cx="1306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16" name="筆跡 115">
                  <a:extLst>
                    <a:ext uri="{FF2B5EF4-FFF2-40B4-BE49-F238E27FC236}">
                      <a16:creationId xmlns:a16="http://schemas.microsoft.com/office/drawing/2014/main" id="{0B8135A8-608D-466B-A48B-FC609BA5AD1F}"/>
                    </a:ext>
                  </a:extLst>
                </p14:cNvPr>
                <p14:cNvContentPartPr/>
                <p14:nvPr/>
              </p14:nvContentPartPr>
              <p14:xfrm>
                <a:off x="6007876" y="5783518"/>
                <a:ext cx="8640" cy="10080"/>
              </p14:xfrm>
            </p:contentPart>
          </mc:Choice>
          <mc:Fallback xmlns="">
            <p:pic>
              <p:nvPicPr>
                <p:cNvPr id="116" name="筆跡 115">
                  <a:extLst>
                    <a:ext uri="{FF2B5EF4-FFF2-40B4-BE49-F238E27FC236}">
                      <a16:creationId xmlns:a16="http://schemas.microsoft.com/office/drawing/2014/main" id="{0B8135A8-608D-466B-A48B-FC609BA5AD1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003556" y="5779198"/>
                  <a:ext cx="1728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19" name="筆跡 118">
                  <a:extLst>
                    <a:ext uri="{FF2B5EF4-FFF2-40B4-BE49-F238E27FC236}">
                      <a16:creationId xmlns:a16="http://schemas.microsoft.com/office/drawing/2014/main" id="{E73BCBE1-67F7-4EA9-B292-D4356CC18CCC}"/>
                    </a:ext>
                  </a:extLst>
                </p14:cNvPr>
                <p14:cNvContentPartPr/>
                <p14:nvPr/>
              </p14:nvContentPartPr>
              <p14:xfrm>
                <a:off x="6043516" y="5737798"/>
                <a:ext cx="110160" cy="218880"/>
              </p14:xfrm>
            </p:contentPart>
          </mc:Choice>
          <mc:Fallback xmlns="">
            <p:pic>
              <p:nvPicPr>
                <p:cNvPr id="119" name="筆跡 118">
                  <a:extLst>
                    <a:ext uri="{FF2B5EF4-FFF2-40B4-BE49-F238E27FC236}">
                      <a16:creationId xmlns:a16="http://schemas.microsoft.com/office/drawing/2014/main" id="{E73BCBE1-67F7-4EA9-B292-D4356CC18CC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039196" y="5733478"/>
                  <a:ext cx="1188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20" name="筆跡 119">
                  <a:extLst>
                    <a:ext uri="{FF2B5EF4-FFF2-40B4-BE49-F238E27FC236}">
                      <a16:creationId xmlns:a16="http://schemas.microsoft.com/office/drawing/2014/main" id="{8A983059-348C-4011-BDB5-A287146C3D0C}"/>
                    </a:ext>
                  </a:extLst>
                </p14:cNvPr>
                <p14:cNvContentPartPr/>
                <p14:nvPr/>
              </p14:nvContentPartPr>
              <p14:xfrm>
                <a:off x="6265276" y="5656078"/>
                <a:ext cx="3240" cy="360"/>
              </p14:xfrm>
            </p:contentPart>
          </mc:Choice>
          <mc:Fallback xmlns="">
            <p:pic>
              <p:nvPicPr>
                <p:cNvPr id="120" name="筆跡 119">
                  <a:extLst>
                    <a:ext uri="{FF2B5EF4-FFF2-40B4-BE49-F238E27FC236}">
                      <a16:creationId xmlns:a16="http://schemas.microsoft.com/office/drawing/2014/main" id="{8A983059-348C-4011-BDB5-A287146C3D0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260956" y="5651758"/>
                  <a:ext cx="1188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21" name="筆跡 120">
                  <a:extLst>
                    <a:ext uri="{FF2B5EF4-FFF2-40B4-BE49-F238E27FC236}">
                      <a16:creationId xmlns:a16="http://schemas.microsoft.com/office/drawing/2014/main" id="{7EF51893-E8D0-4078-9984-EFFFC58566B7}"/>
                    </a:ext>
                  </a:extLst>
                </p14:cNvPr>
                <p14:cNvContentPartPr/>
                <p14:nvPr/>
              </p14:nvContentPartPr>
              <p14:xfrm>
                <a:off x="6227476" y="5656078"/>
                <a:ext cx="97200" cy="225360"/>
              </p14:xfrm>
            </p:contentPart>
          </mc:Choice>
          <mc:Fallback xmlns="">
            <p:pic>
              <p:nvPicPr>
                <p:cNvPr id="121" name="筆跡 120">
                  <a:extLst>
                    <a:ext uri="{FF2B5EF4-FFF2-40B4-BE49-F238E27FC236}">
                      <a16:creationId xmlns:a16="http://schemas.microsoft.com/office/drawing/2014/main" id="{7EF51893-E8D0-4078-9984-EFFFC58566B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223156" y="5651758"/>
                  <a:ext cx="1058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22" name="筆跡 121">
                  <a:extLst>
                    <a:ext uri="{FF2B5EF4-FFF2-40B4-BE49-F238E27FC236}">
                      <a16:creationId xmlns:a16="http://schemas.microsoft.com/office/drawing/2014/main" id="{B5760DBD-1714-48BE-91BA-BBC4342BCD3F}"/>
                    </a:ext>
                  </a:extLst>
                </p14:cNvPr>
                <p14:cNvContentPartPr/>
                <p14:nvPr/>
              </p14:nvContentPartPr>
              <p14:xfrm>
                <a:off x="6351676" y="5677318"/>
                <a:ext cx="135000" cy="333000"/>
              </p14:xfrm>
            </p:contentPart>
          </mc:Choice>
          <mc:Fallback xmlns="">
            <p:pic>
              <p:nvPicPr>
                <p:cNvPr id="122" name="筆跡 121">
                  <a:extLst>
                    <a:ext uri="{FF2B5EF4-FFF2-40B4-BE49-F238E27FC236}">
                      <a16:creationId xmlns:a16="http://schemas.microsoft.com/office/drawing/2014/main" id="{B5760DBD-1714-48BE-91BA-BBC4342BCD3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347356" y="5672998"/>
                  <a:ext cx="1436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23" name="筆跡 122">
                  <a:extLst>
                    <a:ext uri="{FF2B5EF4-FFF2-40B4-BE49-F238E27FC236}">
                      <a16:creationId xmlns:a16="http://schemas.microsoft.com/office/drawing/2014/main" id="{127B416F-BB32-4882-87E2-1DA9C9561614}"/>
                    </a:ext>
                  </a:extLst>
                </p14:cNvPr>
                <p14:cNvContentPartPr/>
                <p14:nvPr/>
              </p14:nvContentPartPr>
              <p14:xfrm>
                <a:off x="6469756" y="5890798"/>
                <a:ext cx="59400" cy="184320"/>
              </p14:xfrm>
            </p:contentPart>
          </mc:Choice>
          <mc:Fallback xmlns="">
            <p:pic>
              <p:nvPicPr>
                <p:cNvPr id="123" name="筆跡 122">
                  <a:extLst>
                    <a:ext uri="{FF2B5EF4-FFF2-40B4-BE49-F238E27FC236}">
                      <a16:creationId xmlns:a16="http://schemas.microsoft.com/office/drawing/2014/main" id="{127B416F-BB32-4882-87E2-1DA9C956161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465436" y="5886478"/>
                  <a:ext cx="680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24" name="筆跡 123">
                  <a:extLst>
                    <a:ext uri="{FF2B5EF4-FFF2-40B4-BE49-F238E27FC236}">
                      <a16:creationId xmlns:a16="http://schemas.microsoft.com/office/drawing/2014/main" id="{6C28B6FD-178C-4B92-A176-C0E6ACB6EA5F}"/>
                    </a:ext>
                  </a:extLst>
                </p14:cNvPr>
                <p14:cNvContentPartPr/>
                <p14:nvPr/>
              </p14:nvContentPartPr>
              <p14:xfrm>
                <a:off x="6448516" y="5980078"/>
                <a:ext cx="114840" cy="25920"/>
              </p14:xfrm>
            </p:contentPart>
          </mc:Choice>
          <mc:Fallback xmlns="">
            <p:pic>
              <p:nvPicPr>
                <p:cNvPr id="124" name="筆跡 123">
                  <a:extLst>
                    <a:ext uri="{FF2B5EF4-FFF2-40B4-BE49-F238E27FC236}">
                      <a16:creationId xmlns:a16="http://schemas.microsoft.com/office/drawing/2014/main" id="{6C28B6FD-178C-4B92-A176-C0E6ACB6EA5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444196" y="5975758"/>
                  <a:ext cx="1234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25" name="筆跡 124">
                  <a:extLst>
                    <a:ext uri="{FF2B5EF4-FFF2-40B4-BE49-F238E27FC236}">
                      <a16:creationId xmlns:a16="http://schemas.microsoft.com/office/drawing/2014/main" id="{52993D70-9F4F-4311-86A3-F9C68137DA55}"/>
                    </a:ext>
                  </a:extLst>
                </p14:cNvPr>
                <p14:cNvContentPartPr/>
                <p14:nvPr/>
              </p14:nvContentPartPr>
              <p14:xfrm>
                <a:off x="6549676" y="5951278"/>
                <a:ext cx="99000" cy="191520"/>
              </p14:xfrm>
            </p:contentPart>
          </mc:Choice>
          <mc:Fallback xmlns="">
            <p:pic>
              <p:nvPicPr>
                <p:cNvPr id="125" name="筆跡 124">
                  <a:extLst>
                    <a:ext uri="{FF2B5EF4-FFF2-40B4-BE49-F238E27FC236}">
                      <a16:creationId xmlns:a16="http://schemas.microsoft.com/office/drawing/2014/main" id="{52993D70-9F4F-4311-86A3-F9C68137DA5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545356" y="5946958"/>
                  <a:ext cx="107640" cy="200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4352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8" grpId="1" animBg="1"/>
      <p:bldP spid="69" grpId="0" animBg="1"/>
      <p:bldP spid="69" grpId="1" animBg="1"/>
      <p:bldP spid="70" grpId="0" animBg="1"/>
      <p:bldP spid="7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>
            <a:extLst>
              <a:ext uri="{FF2B5EF4-FFF2-40B4-BE49-F238E27FC236}">
                <a16:creationId xmlns:a16="http://schemas.microsoft.com/office/drawing/2014/main" id="{78558BE0-5695-4F93-AAA6-56D62BD4BD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0" t="13713" r="29225" b="27487"/>
          <a:stretch/>
        </p:blipFill>
        <p:spPr bwMode="auto">
          <a:xfrm>
            <a:off x="2458009" y="1140737"/>
            <a:ext cx="7275982" cy="534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7CF55765-BB86-4C7F-ACFA-3CBE3E29228E}"/>
              </a:ext>
            </a:extLst>
          </p:cNvPr>
          <p:cNvSpPr txBox="1">
            <a:spLocks/>
          </p:cNvSpPr>
          <p:nvPr/>
        </p:nvSpPr>
        <p:spPr>
          <a:xfrm>
            <a:off x="360000" y="252000"/>
            <a:ext cx="4868333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/>
              <a:t>RANSAC + </a:t>
            </a:r>
            <a:r>
              <a:rPr lang="en-US" altLang="zh-TW" b="1" dirty="0" err="1"/>
              <a:t>EPnP</a:t>
            </a:r>
            <a:r>
              <a:rPr lang="en-US" altLang="zh-TW" b="1" dirty="0"/>
              <a:t>: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156749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>
            <a:extLst>
              <a:ext uri="{FF2B5EF4-FFF2-40B4-BE49-F238E27FC236}">
                <a16:creationId xmlns:a16="http://schemas.microsoft.com/office/drawing/2014/main" id="{78558BE0-5695-4F93-AAA6-56D62BD4BD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0" t="13713" r="29225" b="27487"/>
          <a:stretch/>
        </p:blipFill>
        <p:spPr bwMode="auto">
          <a:xfrm>
            <a:off x="2458009" y="1140737"/>
            <a:ext cx="7275982" cy="534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7CF55765-BB86-4C7F-ACFA-3CBE3E29228E}"/>
              </a:ext>
            </a:extLst>
          </p:cNvPr>
          <p:cNvSpPr txBox="1">
            <a:spLocks/>
          </p:cNvSpPr>
          <p:nvPr/>
        </p:nvSpPr>
        <p:spPr>
          <a:xfrm>
            <a:off x="360000" y="252000"/>
            <a:ext cx="4868333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/>
              <a:t>RANSAC :</a:t>
            </a:r>
            <a:endParaRPr lang="zh-TW" altLang="en-US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932F95D-BD0C-41DE-A8D4-19F9692FF5AD}"/>
              </a:ext>
            </a:extLst>
          </p:cNvPr>
          <p:cNvSpPr/>
          <p:nvPr/>
        </p:nvSpPr>
        <p:spPr>
          <a:xfrm>
            <a:off x="4358179" y="2234011"/>
            <a:ext cx="3683162" cy="41847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2539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>
            <a:extLst>
              <a:ext uri="{FF2B5EF4-FFF2-40B4-BE49-F238E27FC236}">
                <a16:creationId xmlns:a16="http://schemas.microsoft.com/office/drawing/2014/main" id="{AA2A283E-82C4-474F-B6C9-09D974FA8A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" r="50697" b="16409"/>
          <a:stretch/>
        </p:blipFill>
        <p:spPr bwMode="auto">
          <a:xfrm>
            <a:off x="4930512" y="1586356"/>
            <a:ext cx="3998260" cy="368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4">
            <a:extLst>
              <a:ext uri="{FF2B5EF4-FFF2-40B4-BE49-F238E27FC236}">
                <a16:creationId xmlns:a16="http://schemas.microsoft.com/office/drawing/2014/main" id="{78558BE0-5695-4F93-AAA6-56D62BD4BD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0" t="13713" r="29225" b="27487"/>
          <a:stretch/>
        </p:blipFill>
        <p:spPr bwMode="auto">
          <a:xfrm>
            <a:off x="198904" y="1104879"/>
            <a:ext cx="3871072" cy="284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7CF55765-BB86-4C7F-ACFA-3CBE3E29228E}"/>
              </a:ext>
            </a:extLst>
          </p:cNvPr>
          <p:cNvSpPr txBox="1">
            <a:spLocks/>
          </p:cNvSpPr>
          <p:nvPr/>
        </p:nvSpPr>
        <p:spPr>
          <a:xfrm>
            <a:off x="360000" y="252000"/>
            <a:ext cx="4868333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/>
              <a:t>RANSAC :</a:t>
            </a:r>
            <a:endParaRPr lang="zh-TW" altLang="en-US" b="1" dirty="0"/>
          </a:p>
        </p:txBody>
      </p: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D52DE49C-B804-44E1-954D-72FB4B5A50B7}"/>
              </a:ext>
            </a:extLst>
          </p:cNvPr>
          <p:cNvGrpSpPr/>
          <p:nvPr/>
        </p:nvGrpSpPr>
        <p:grpSpPr>
          <a:xfrm>
            <a:off x="4941369" y="1583493"/>
            <a:ext cx="3998260" cy="3685287"/>
            <a:chOff x="6096000" y="2104697"/>
            <a:chExt cx="3998260" cy="3685287"/>
          </a:xfrm>
        </p:grpSpPr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358F2200-F02B-42F3-8E9C-02806671AFCA}"/>
                </a:ext>
              </a:extLst>
            </p:cNvPr>
            <p:cNvGrpSpPr/>
            <p:nvPr/>
          </p:nvGrpSpPr>
          <p:grpSpPr>
            <a:xfrm>
              <a:off x="6096000" y="2104697"/>
              <a:ext cx="3998260" cy="3685287"/>
              <a:chOff x="5109882" y="1298480"/>
              <a:chExt cx="3998260" cy="3685287"/>
            </a:xfrm>
          </p:grpSpPr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83BAC952-A932-45A7-AE43-B06183AB35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66" r="50697" b="16409"/>
              <a:stretch/>
            </p:blipFill>
            <p:spPr bwMode="auto">
              <a:xfrm>
                <a:off x="5109882" y="1298480"/>
                <a:ext cx="3998260" cy="36852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C4B4E9FE-4394-44F0-9048-162167554B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97824" y="1613468"/>
                <a:ext cx="261754" cy="2980780"/>
              </a:xfrm>
              <a:prstGeom prst="line">
                <a:avLst/>
              </a:prstGeom>
              <a:ln w="28575">
                <a:solidFill>
                  <a:srgbClr val="9AC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8" name="筆跡 47">
                  <a:extLst>
                    <a:ext uri="{FF2B5EF4-FFF2-40B4-BE49-F238E27FC236}">
                      <a16:creationId xmlns:a16="http://schemas.microsoft.com/office/drawing/2014/main" id="{C6564422-8602-4C22-9238-0CA5EB4CB980}"/>
                    </a:ext>
                  </a:extLst>
                </p14:cNvPr>
                <p14:cNvContentPartPr/>
                <p14:nvPr/>
              </p14:nvContentPartPr>
              <p14:xfrm>
                <a:off x="8075167" y="3044638"/>
                <a:ext cx="55080" cy="39240"/>
              </p14:xfrm>
            </p:contentPart>
          </mc:Choice>
          <mc:Fallback xmlns="">
            <p:pic>
              <p:nvPicPr>
                <p:cNvPr id="48" name="筆跡 47">
                  <a:extLst>
                    <a:ext uri="{FF2B5EF4-FFF2-40B4-BE49-F238E27FC236}">
                      <a16:creationId xmlns:a16="http://schemas.microsoft.com/office/drawing/2014/main" id="{C6564422-8602-4C22-9238-0CA5EB4CB98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66167" y="3035998"/>
                  <a:ext cx="727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9" name="筆跡 48">
                  <a:extLst>
                    <a:ext uri="{FF2B5EF4-FFF2-40B4-BE49-F238E27FC236}">
                      <a16:creationId xmlns:a16="http://schemas.microsoft.com/office/drawing/2014/main" id="{EBA7DBE3-5794-453A-A7BD-D49FF54E08A3}"/>
                    </a:ext>
                  </a:extLst>
                </p14:cNvPr>
                <p14:cNvContentPartPr/>
                <p14:nvPr/>
              </p14:nvContentPartPr>
              <p14:xfrm>
                <a:off x="7985167" y="4071718"/>
                <a:ext cx="50760" cy="56520"/>
              </p14:xfrm>
            </p:contentPart>
          </mc:Choice>
          <mc:Fallback xmlns="">
            <p:pic>
              <p:nvPicPr>
                <p:cNvPr id="49" name="筆跡 48">
                  <a:extLst>
                    <a:ext uri="{FF2B5EF4-FFF2-40B4-BE49-F238E27FC236}">
                      <a16:creationId xmlns:a16="http://schemas.microsoft.com/office/drawing/2014/main" id="{EBA7DBE3-5794-453A-A7BD-D49FF54E08A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76527" y="4062718"/>
                  <a:ext cx="68400" cy="7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D1FF316F-6B23-41D0-99D2-38B2D7171F13}"/>
              </a:ext>
            </a:extLst>
          </p:cNvPr>
          <p:cNvGrpSpPr/>
          <p:nvPr/>
        </p:nvGrpSpPr>
        <p:grpSpPr>
          <a:xfrm>
            <a:off x="4930512" y="1589220"/>
            <a:ext cx="3998260" cy="3685287"/>
            <a:chOff x="3315618" y="2526110"/>
            <a:chExt cx="3998260" cy="3685287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674597FB-46CD-49F4-B39C-8B8E7F8AAF83}"/>
                </a:ext>
              </a:extLst>
            </p:cNvPr>
            <p:cNvGrpSpPr/>
            <p:nvPr/>
          </p:nvGrpSpPr>
          <p:grpSpPr>
            <a:xfrm>
              <a:off x="3315618" y="2526110"/>
              <a:ext cx="3998260" cy="3685287"/>
              <a:chOff x="5109882" y="1298480"/>
              <a:chExt cx="3998260" cy="3685287"/>
            </a:xfrm>
          </p:grpSpPr>
          <p:pic>
            <p:nvPicPr>
              <p:cNvPr id="5122" name="Picture 2">
                <a:extLst>
                  <a:ext uri="{FF2B5EF4-FFF2-40B4-BE49-F238E27FC236}">
                    <a16:creationId xmlns:a16="http://schemas.microsoft.com/office/drawing/2014/main" id="{3CB58B4B-4F41-4CF4-84EA-F5DBF1E267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66" r="50697" b="16409"/>
              <a:stretch/>
            </p:blipFill>
            <p:spPr bwMode="auto">
              <a:xfrm>
                <a:off x="5109882" y="1298480"/>
                <a:ext cx="3998260" cy="36852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" name="直線接點 2">
                <a:extLst>
                  <a:ext uri="{FF2B5EF4-FFF2-40B4-BE49-F238E27FC236}">
                    <a16:creationId xmlns:a16="http://schemas.microsoft.com/office/drawing/2014/main" id="{61386BA4-C77A-49A1-BDA3-20346A43BE00}"/>
                  </a:ext>
                </a:extLst>
              </p:cNvPr>
              <p:cNvCxnSpPr/>
              <p:nvPr/>
            </p:nvCxnSpPr>
            <p:spPr>
              <a:xfrm flipH="1">
                <a:off x="6271617" y="1630756"/>
                <a:ext cx="1380565" cy="3021106"/>
              </a:xfrm>
              <a:prstGeom prst="line">
                <a:avLst/>
              </a:prstGeom>
              <a:ln w="28575">
                <a:solidFill>
                  <a:srgbClr val="9AC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1" name="筆跡 50">
                  <a:extLst>
                    <a:ext uri="{FF2B5EF4-FFF2-40B4-BE49-F238E27FC236}">
                      <a16:creationId xmlns:a16="http://schemas.microsoft.com/office/drawing/2014/main" id="{933F81AA-88A6-4960-BF7F-D1B8D176ED59}"/>
                    </a:ext>
                  </a:extLst>
                </p14:cNvPr>
                <p14:cNvContentPartPr/>
                <p14:nvPr/>
              </p14:nvContentPartPr>
              <p14:xfrm>
                <a:off x="5414407" y="3745198"/>
                <a:ext cx="66600" cy="55800"/>
              </p14:xfrm>
            </p:contentPart>
          </mc:Choice>
          <mc:Fallback xmlns="">
            <p:pic>
              <p:nvPicPr>
                <p:cNvPr id="51" name="筆跡 50">
                  <a:extLst>
                    <a:ext uri="{FF2B5EF4-FFF2-40B4-BE49-F238E27FC236}">
                      <a16:creationId xmlns:a16="http://schemas.microsoft.com/office/drawing/2014/main" id="{933F81AA-88A6-4960-BF7F-D1B8D176ED5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05767" y="3736558"/>
                  <a:ext cx="842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2" name="筆跡 51">
                  <a:extLst>
                    <a:ext uri="{FF2B5EF4-FFF2-40B4-BE49-F238E27FC236}">
                      <a16:creationId xmlns:a16="http://schemas.microsoft.com/office/drawing/2014/main" id="{9283E0F8-85F2-45AE-B37B-187FF63E12F2}"/>
                    </a:ext>
                  </a:extLst>
                </p14:cNvPr>
                <p14:cNvContentPartPr/>
                <p14:nvPr/>
              </p14:nvContentPartPr>
              <p14:xfrm>
                <a:off x="4948567" y="4733398"/>
                <a:ext cx="60480" cy="84240"/>
              </p14:xfrm>
            </p:contentPart>
          </mc:Choice>
          <mc:Fallback xmlns="">
            <p:pic>
              <p:nvPicPr>
                <p:cNvPr id="52" name="筆跡 51">
                  <a:extLst>
                    <a:ext uri="{FF2B5EF4-FFF2-40B4-BE49-F238E27FC236}">
                      <a16:creationId xmlns:a16="http://schemas.microsoft.com/office/drawing/2014/main" id="{9283E0F8-85F2-45AE-B37B-187FF63E12F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939927" y="4724758"/>
                  <a:ext cx="78120" cy="1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23" name="群組 5122">
            <a:extLst>
              <a:ext uri="{FF2B5EF4-FFF2-40B4-BE49-F238E27FC236}">
                <a16:creationId xmlns:a16="http://schemas.microsoft.com/office/drawing/2014/main" id="{6754E892-2577-42C8-B157-909A76480DE4}"/>
              </a:ext>
            </a:extLst>
          </p:cNvPr>
          <p:cNvGrpSpPr/>
          <p:nvPr/>
        </p:nvGrpSpPr>
        <p:grpSpPr>
          <a:xfrm>
            <a:off x="4930512" y="1592084"/>
            <a:ext cx="3998260" cy="3685287"/>
            <a:chOff x="4874682" y="2326764"/>
            <a:chExt cx="3998260" cy="3685287"/>
          </a:xfrm>
        </p:grpSpPr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1BFB8461-FED5-4709-A972-558D573EF7DF}"/>
                </a:ext>
              </a:extLst>
            </p:cNvPr>
            <p:cNvGrpSpPr/>
            <p:nvPr/>
          </p:nvGrpSpPr>
          <p:grpSpPr>
            <a:xfrm>
              <a:off x="4874682" y="2326764"/>
              <a:ext cx="3998260" cy="3685287"/>
              <a:chOff x="5109882" y="1298480"/>
              <a:chExt cx="3998260" cy="3685287"/>
            </a:xfrm>
          </p:grpSpPr>
          <p:pic>
            <p:nvPicPr>
              <p:cNvPr id="59" name="Picture 2">
                <a:extLst>
                  <a:ext uri="{FF2B5EF4-FFF2-40B4-BE49-F238E27FC236}">
                    <a16:creationId xmlns:a16="http://schemas.microsoft.com/office/drawing/2014/main" id="{4DE24820-4358-4830-9970-B2CBF66927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66" r="50697" b="16409"/>
              <a:stretch/>
            </p:blipFill>
            <p:spPr bwMode="auto">
              <a:xfrm>
                <a:off x="5109882" y="1298480"/>
                <a:ext cx="3998260" cy="36852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6A1524E4-3274-4729-9EC9-AC27C31A1D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85535" y="1823558"/>
                <a:ext cx="2988463" cy="2827933"/>
              </a:xfrm>
              <a:prstGeom prst="line">
                <a:avLst/>
              </a:prstGeom>
              <a:ln w="28575">
                <a:solidFill>
                  <a:srgbClr val="9ACA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120" name="筆跡 5119">
                  <a:extLst>
                    <a:ext uri="{FF2B5EF4-FFF2-40B4-BE49-F238E27FC236}">
                      <a16:creationId xmlns:a16="http://schemas.microsoft.com/office/drawing/2014/main" id="{15B43915-FFD5-4522-B1B2-1553E10A7630}"/>
                    </a:ext>
                  </a:extLst>
                </p14:cNvPr>
                <p14:cNvContentPartPr/>
                <p14:nvPr/>
              </p14:nvContentPartPr>
              <p14:xfrm>
                <a:off x="5462116" y="5512438"/>
                <a:ext cx="71280" cy="70560"/>
              </p14:xfrm>
            </p:contentPart>
          </mc:Choice>
          <mc:Fallback xmlns="">
            <p:pic>
              <p:nvPicPr>
                <p:cNvPr id="5120" name="筆跡 5119">
                  <a:extLst>
                    <a:ext uri="{FF2B5EF4-FFF2-40B4-BE49-F238E27FC236}">
                      <a16:creationId xmlns:a16="http://schemas.microsoft.com/office/drawing/2014/main" id="{15B43915-FFD5-4522-B1B2-1553E10A763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453476" y="5503438"/>
                  <a:ext cx="889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121" name="筆跡 5120">
                  <a:extLst>
                    <a:ext uri="{FF2B5EF4-FFF2-40B4-BE49-F238E27FC236}">
                      <a16:creationId xmlns:a16="http://schemas.microsoft.com/office/drawing/2014/main" id="{A288BF0D-B11D-4BFB-B369-7092383C69B1}"/>
                    </a:ext>
                  </a:extLst>
                </p14:cNvPr>
                <p14:cNvContentPartPr/>
                <p14:nvPr/>
              </p14:nvContentPartPr>
              <p14:xfrm>
                <a:off x="8150956" y="2956798"/>
                <a:ext cx="78840" cy="49320"/>
              </p14:xfrm>
            </p:contentPart>
          </mc:Choice>
          <mc:Fallback xmlns="">
            <p:pic>
              <p:nvPicPr>
                <p:cNvPr id="5121" name="筆跡 5120">
                  <a:extLst>
                    <a:ext uri="{FF2B5EF4-FFF2-40B4-BE49-F238E27FC236}">
                      <a16:creationId xmlns:a16="http://schemas.microsoft.com/office/drawing/2014/main" id="{A288BF0D-B11D-4BFB-B369-7092383C69B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142316" y="2948158"/>
                  <a:ext cx="96480" cy="6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43C5AE1B-1C06-44C6-8D83-CD3832B26E8F}"/>
              </a:ext>
            </a:extLst>
          </p:cNvPr>
          <p:cNvGrpSpPr/>
          <p:nvPr/>
        </p:nvGrpSpPr>
        <p:grpSpPr>
          <a:xfrm>
            <a:off x="4941369" y="1583492"/>
            <a:ext cx="3998260" cy="3685287"/>
            <a:chOff x="457199" y="2185986"/>
            <a:chExt cx="3998260" cy="3685287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8CCCF344-5F53-49CE-9A87-43B7A9E3C6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00" r="2563" b="16409"/>
            <a:stretch/>
          </p:blipFill>
          <p:spPr bwMode="auto">
            <a:xfrm>
              <a:off x="457199" y="2185986"/>
              <a:ext cx="3998260" cy="3685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BE71C9CB-2C2C-483B-B854-E80B151901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6072" y="3223711"/>
              <a:ext cx="2366681" cy="2278189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3C409F30-8DB5-4411-AF0A-B1CB955D8B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860" y="2620146"/>
              <a:ext cx="2546818" cy="2405108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44C88EA9-2680-4470-89A7-1040150B919E}"/>
              </a:ext>
            </a:extLst>
          </p:cNvPr>
          <p:cNvSpPr txBox="1"/>
          <p:nvPr/>
        </p:nvSpPr>
        <p:spPr>
          <a:xfrm>
            <a:off x="4257528" y="4859939"/>
            <a:ext cx="136768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#inliner = 25</a:t>
            </a:r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F08E8523-7CCB-4FC3-98C9-3A56AFA76C40}"/>
              </a:ext>
            </a:extLst>
          </p:cNvPr>
          <p:cNvSpPr txBox="1"/>
          <p:nvPr/>
        </p:nvSpPr>
        <p:spPr>
          <a:xfrm>
            <a:off x="9167140" y="4726840"/>
            <a:ext cx="247875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C(n, 2) How many time?</a:t>
            </a: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D80708EA-1AD1-493C-B8FA-D0678267C596}"/>
              </a:ext>
            </a:extLst>
          </p:cNvPr>
          <p:cNvSpPr txBox="1"/>
          <p:nvPr/>
        </p:nvSpPr>
        <p:spPr>
          <a:xfrm>
            <a:off x="9170773" y="5277371"/>
            <a:ext cx="248337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Given confidence 60%</a:t>
            </a:r>
          </a:p>
          <a:p>
            <a:r>
              <a:rPr lang="en-US" altLang="zh-TW" b="1" dirty="0">
                <a:solidFill>
                  <a:srgbClr val="FF0000"/>
                </a:solidFill>
              </a:rPr>
              <a:t>If #inlier / N &gt; 60%, stop</a:t>
            </a:r>
          </a:p>
        </p:txBody>
      </p:sp>
      <p:grpSp>
        <p:nvGrpSpPr>
          <p:cNvPr id="110" name="群組 109">
            <a:extLst>
              <a:ext uri="{FF2B5EF4-FFF2-40B4-BE49-F238E27FC236}">
                <a16:creationId xmlns:a16="http://schemas.microsoft.com/office/drawing/2014/main" id="{517BCEB6-F723-4855-AC90-74A9B9177E69}"/>
              </a:ext>
            </a:extLst>
          </p:cNvPr>
          <p:cNvGrpSpPr/>
          <p:nvPr/>
        </p:nvGrpSpPr>
        <p:grpSpPr>
          <a:xfrm>
            <a:off x="4266805" y="1589219"/>
            <a:ext cx="4671244" cy="3685287"/>
            <a:chOff x="4266805" y="1589219"/>
            <a:chExt cx="4671244" cy="3685287"/>
          </a:xfrm>
        </p:grpSpPr>
        <p:grpSp>
          <p:nvGrpSpPr>
            <p:cNvPr id="111" name="群組 110">
              <a:extLst>
                <a:ext uri="{FF2B5EF4-FFF2-40B4-BE49-F238E27FC236}">
                  <a16:creationId xmlns:a16="http://schemas.microsoft.com/office/drawing/2014/main" id="{19B23317-4FED-4F7F-92E4-CEAFB517C965}"/>
                </a:ext>
              </a:extLst>
            </p:cNvPr>
            <p:cNvGrpSpPr/>
            <p:nvPr/>
          </p:nvGrpSpPr>
          <p:grpSpPr>
            <a:xfrm>
              <a:off x="4939789" y="1589219"/>
              <a:ext cx="3998260" cy="3685287"/>
              <a:chOff x="546953" y="2117162"/>
              <a:chExt cx="3998260" cy="3685287"/>
            </a:xfrm>
          </p:grpSpPr>
          <p:grpSp>
            <p:nvGrpSpPr>
              <p:cNvPr id="113" name="群組 112">
                <a:extLst>
                  <a:ext uri="{FF2B5EF4-FFF2-40B4-BE49-F238E27FC236}">
                    <a16:creationId xmlns:a16="http://schemas.microsoft.com/office/drawing/2014/main" id="{EE24160C-E294-4095-8AFE-BFA3DD7897AE}"/>
                  </a:ext>
                </a:extLst>
              </p:cNvPr>
              <p:cNvGrpSpPr/>
              <p:nvPr/>
            </p:nvGrpSpPr>
            <p:grpSpPr>
              <a:xfrm>
                <a:off x="546953" y="2117162"/>
                <a:ext cx="3998260" cy="3685287"/>
                <a:chOff x="6096000" y="2104697"/>
                <a:chExt cx="3998260" cy="3685287"/>
              </a:xfrm>
            </p:grpSpPr>
            <p:grpSp>
              <p:nvGrpSpPr>
                <p:cNvPr id="116" name="群組 115">
                  <a:extLst>
                    <a:ext uri="{FF2B5EF4-FFF2-40B4-BE49-F238E27FC236}">
                      <a16:creationId xmlns:a16="http://schemas.microsoft.com/office/drawing/2014/main" id="{A6AA9358-F4C8-4933-9563-B62E18B27ADD}"/>
                    </a:ext>
                  </a:extLst>
                </p:cNvPr>
                <p:cNvGrpSpPr/>
                <p:nvPr/>
              </p:nvGrpSpPr>
              <p:grpSpPr>
                <a:xfrm>
                  <a:off x="6096000" y="2104697"/>
                  <a:ext cx="3998260" cy="3685287"/>
                  <a:chOff x="5109882" y="1298480"/>
                  <a:chExt cx="3998260" cy="3685287"/>
                </a:xfrm>
              </p:grpSpPr>
              <p:pic>
                <p:nvPicPr>
                  <p:cNvPr id="119" name="Picture 2">
                    <a:extLst>
                      <a:ext uri="{FF2B5EF4-FFF2-40B4-BE49-F238E27FC236}">
                        <a16:creationId xmlns:a16="http://schemas.microsoft.com/office/drawing/2014/main" id="{9A68B841-F2B3-468E-9381-4E2D0029A4E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66" r="50697" b="16409"/>
                  <a:stretch/>
                </p:blipFill>
                <p:spPr bwMode="auto">
                  <a:xfrm>
                    <a:off x="5109882" y="1298480"/>
                    <a:ext cx="3998260" cy="368528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120" name="直線接點 119">
                    <a:extLst>
                      <a:ext uri="{FF2B5EF4-FFF2-40B4-BE49-F238E27FC236}">
                        <a16:creationId xmlns:a16="http://schemas.microsoft.com/office/drawing/2014/main" id="{08585417-CD16-4C7B-B19E-ABE34413B4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897824" y="1613468"/>
                    <a:ext cx="261754" cy="2980780"/>
                  </a:xfrm>
                  <a:prstGeom prst="line">
                    <a:avLst/>
                  </a:prstGeom>
                  <a:ln w="28575">
                    <a:solidFill>
                      <a:srgbClr val="9ACA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117" name="筆跡 116">
                      <a:extLst>
                        <a:ext uri="{FF2B5EF4-FFF2-40B4-BE49-F238E27FC236}">
                          <a16:creationId xmlns:a16="http://schemas.microsoft.com/office/drawing/2014/main" id="{C691A4F6-0017-43BD-BD2D-8E24EE8B3C2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75167" y="3044638"/>
                    <a:ext cx="55080" cy="39240"/>
                  </p14:xfrm>
                </p:contentPart>
              </mc:Choice>
              <mc:Fallback xmlns="">
                <p:pic>
                  <p:nvPicPr>
                    <p:cNvPr id="117" name="筆跡 116">
                      <a:extLst>
                        <a:ext uri="{FF2B5EF4-FFF2-40B4-BE49-F238E27FC236}">
                          <a16:creationId xmlns:a16="http://schemas.microsoft.com/office/drawing/2014/main" id="{C691A4F6-0017-43BD-BD2D-8E24EE8B3C2F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8066167" y="3035998"/>
                      <a:ext cx="72720" cy="5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">
                  <p14:nvContentPartPr>
                    <p14:cNvPr id="118" name="筆跡 117">
                      <a:extLst>
                        <a:ext uri="{FF2B5EF4-FFF2-40B4-BE49-F238E27FC236}">
                          <a16:creationId xmlns:a16="http://schemas.microsoft.com/office/drawing/2014/main" id="{B97F309C-0367-4E67-BF4F-16064F29352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85167" y="4071718"/>
                    <a:ext cx="50760" cy="56520"/>
                  </p14:xfrm>
                </p:contentPart>
              </mc:Choice>
              <mc:Fallback xmlns="">
                <p:pic>
                  <p:nvPicPr>
                    <p:cNvPr id="118" name="筆跡 117">
                      <a:extLst>
                        <a:ext uri="{FF2B5EF4-FFF2-40B4-BE49-F238E27FC236}">
                          <a16:creationId xmlns:a16="http://schemas.microsoft.com/office/drawing/2014/main" id="{B97F309C-0367-4E67-BF4F-16064F29352C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7976527" y="4062718"/>
                      <a:ext cx="68400" cy="741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cxnSp>
            <p:nvCxnSpPr>
              <p:cNvPr id="114" name="直線接點 113">
                <a:extLst>
                  <a:ext uri="{FF2B5EF4-FFF2-40B4-BE49-F238E27FC236}">
                    <a16:creationId xmlns:a16="http://schemas.microsoft.com/office/drawing/2014/main" id="{A764D0DF-2DFD-4FA7-90F0-3ECEC051D1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1920" y="2432150"/>
                <a:ext cx="286368" cy="298078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線接點 114">
                <a:extLst>
                  <a:ext uri="{FF2B5EF4-FFF2-40B4-BE49-F238E27FC236}">
                    <a16:creationId xmlns:a16="http://schemas.microsoft.com/office/drawing/2014/main" id="{073BAD55-FB3A-4D40-8CFE-A633AC45EB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00463" y="2488275"/>
                <a:ext cx="286368" cy="298078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2" name="文字方塊 111">
              <a:extLst>
                <a:ext uri="{FF2B5EF4-FFF2-40B4-BE49-F238E27FC236}">
                  <a16:creationId xmlns:a16="http://schemas.microsoft.com/office/drawing/2014/main" id="{DB9A06F2-47F9-4EBC-BE9C-241D72C281C9}"/>
                </a:ext>
              </a:extLst>
            </p:cNvPr>
            <p:cNvSpPr txBox="1"/>
            <p:nvPr/>
          </p:nvSpPr>
          <p:spPr>
            <a:xfrm>
              <a:off x="4266805" y="4859939"/>
              <a:ext cx="13676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rgbClr val="FF0000"/>
                  </a:solidFill>
                </a:rPr>
                <a:t>#inliner = 12</a:t>
              </a:r>
            </a:p>
          </p:txBody>
        </p:sp>
      </p:grpSp>
      <p:grpSp>
        <p:nvGrpSpPr>
          <p:cNvPr id="5131" name="群組 5130">
            <a:extLst>
              <a:ext uri="{FF2B5EF4-FFF2-40B4-BE49-F238E27FC236}">
                <a16:creationId xmlns:a16="http://schemas.microsoft.com/office/drawing/2014/main" id="{A937B819-4BF2-4E99-8DB9-E145B6211AD1}"/>
              </a:ext>
            </a:extLst>
          </p:cNvPr>
          <p:cNvGrpSpPr/>
          <p:nvPr/>
        </p:nvGrpSpPr>
        <p:grpSpPr>
          <a:xfrm>
            <a:off x="4265168" y="1577766"/>
            <a:ext cx="4671301" cy="3685287"/>
            <a:chOff x="4265168" y="1577766"/>
            <a:chExt cx="4671301" cy="3685287"/>
          </a:xfrm>
        </p:grpSpPr>
        <p:grpSp>
          <p:nvGrpSpPr>
            <p:cNvPr id="5130" name="群組 5129">
              <a:extLst>
                <a:ext uri="{FF2B5EF4-FFF2-40B4-BE49-F238E27FC236}">
                  <a16:creationId xmlns:a16="http://schemas.microsoft.com/office/drawing/2014/main" id="{19410BC8-C104-48ED-AA38-011308C272E7}"/>
                </a:ext>
              </a:extLst>
            </p:cNvPr>
            <p:cNvGrpSpPr/>
            <p:nvPr/>
          </p:nvGrpSpPr>
          <p:grpSpPr>
            <a:xfrm>
              <a:off x="4265168" y="1577766"/>
              <a:ext cx="4671301" cy="3685287"/>
              <a:chOff x="4265168" y="1577766"/>
              <a:chExt cx="4671301" cy="3685287"/>
            </a:xfrm>
          </p:grpSpPr>
          <p:grpSp>
            <p:nvGrpSpPr>
              <p:cNvPr id="104" name="群組 103">
                <a:extLst>
                  <a:ext uri="{FF2B5EF4-FFF2-40B4-BE49-F238E27FC236}">
                    <a16:creationId xmlns:a16="http://schemas.microsoft.com/office/drawing/2014/main" id="{D6B1A8ED-C87A-4DE0-A9AC-21AB22872F21}"/>
                  </a:ext>
                </a:extLst>
              </p:cNvPr>
              <p:cNvGrpSpPr/>
              <p:nvPr/>
            </p:nvGrpSpPr>
            <p:grpSpPr>
              <a:xfrm>
                <a:off x="4938209" y="1577766"/>
                <a:ext cx="3998260" cy="3685287"/>
                <a:chOff x="3315618" y="2526110"/>
                <a:chExt cx="3998260" cy="3685287"/>
              </a:xfrm>
            </p:grpSpPr>
            <p:grpSp>
              <p:nvGrpSpPr>
                <p:cNvPr id="105" name="群組 104">
                  <a:extLst>
                    <a:ext uri="{FF2B5EF4-FFF2-40B4-BE49-F238E27FC236}">
                      <a16:creationId xmlns:a16="http://schemas.microsoft.com/office/drawing/2014/main" id="{1993ACAE-7033-4590-8DCA-97CCDC25800D}"/>
                    </a:ext>
                  </a:extLst>
                </p:cNvPr>
                <p:cNvGrpSpPr/>
                <p:nvPr/>
              </p:nvGrpSpPr>
              <p:grpSpPr>
                <a:xfrm>
                  <a:off x="3315618" y="2526110"/>
                  <a:ext cx="3998260" cy="3685287"/>
                  <a:chOff x="5109882" y="1298480"/>
                  <a:chExt cx="3998260" cy="3685287"/>
                </a:xfrm>
              </p:grpSpPr>
              <p:pic>
                <p:nvPicPr>
                  <p:cNvPr id="108" name="Picture 2">
                    <a:extLst>
                      <a:ext uri="{FF2B5EF4-FFF2-40B4-BE49-F238E27FC236}">
                        <a16:creationId xmlns:a16="http://schemas.microsoft.com/office/drawing/2014/main" id="{D769D523-FA5F-4FE1-987D-F03F012B27D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66" r="50697" b="16409"/>
                  <a:stretch/>
                </p:blipFill>
                <p:spPr bwMode="auto">
                  <a:xfrm>
                    <a:off x="5109882" y="1298480"/>
                    <a:ext cx="3998260" cy="368528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109" name="直線接點 108">
                    <a:extLst>
                      <a:ext uri="{FF2B5EF4-FFF2-40B4-BE49-F238E27FC236}">
                        <a16:creationId xmlns:a16="http://schemas.microsoft.com/office/drawing/2014/main" id="{D671FC0A-A601-4ABB-A5C1-4D7F6A065E5F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71617" y="1630756"/>
                    <a:ext cx="1380565" cy="3021106"/>
                  </a:xfrm>
                  <a:prstGeom prst="line">
                    <a:avLst/>
                  </a:prstGeom>
                  <a:ln w="28575">
                    <a:solidFill>
                      <a:srgbClr val="9ACA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106" name="筆跡 105">
                      <a:extLst>
                        <a:ext uri="{FF2B5EF4-FFF2-40B4-BE49-F238E27FC236}">
                          <a16:creationId xmlns:a16="http://schemas.microsoft.com/office/drawing/2014/main" id="{BA37056E-1450-4E77-ABD8-510FD459A11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14407" y="3745198"/>
                    <a:ext cx="66600" cy="55800"/>
                  </p14:xfrm>
                </p:contentPart>
              </mc:Choice>
              <mc:Fallback xmlns="">
                <p:pic>
                  <p:nvPicPr>
                    <p:cNvPr id="106" name="筆跡 105">
                      <a:extLst>
                        <a:ext uri="{FF2B5EF4-FFF2-40B4-BE49-F238E27FC236}">
                          <a16:creationId xmlns:a16="http://schemas.microsoft.com/office/drawing/2014/main" id="{BA37056E-1450-4E77-ABD8-510FD459A11A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5405767" y="3736558"/>
                      <a:ext cx="84240" cy="7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">
                  <p14:nvContentPartPr>
                    <p14:cNvPr id="107" name="筆跡 106">
                      <a:extLst>
                        <a:ext uri="{FF2B5EF4-FFF2-40B4-BE49-F238E27FC236}">
                          <a16:creationId xmlns:a16="http://schemas.microsoft.com/office/drawing/2014/main" id="{091A4F51-8538-4BD7-A2F9-756F5188F40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48567" y="4733398"/>
                    <a:ext cx="60480" cy="84240"/>
                  </p14:xfrm>
                </p:contentPart>
              </mc:Choice>
              <mc:Fallback xmlns="">
                <p:pic>
                  <p:nvPicPr>
                    <p:cNvPr id="107" name="筆跡 106">
                      <a:extLst>
                        <a:ext uri="{FF2B5EF4-FFF2-40B4-BE49-F238E27FC236}">
                          <a16:creationId xmlns:a16="http://schemas.microsoft.com/office/drawing/2014/main" id="{091A4F51-8538-4BD7-A2F9-756F5188F40F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4939927" y="4724758"/>
                      <a:ext cx="78120" cy="1018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sp>
            <p:nvSpPr>
              <p:cNvPr id="125" name="文字方塊 124">
                <a:extLst>
                  <a:ext uri="{FF2B5EF4-FFF2-40B4-BE49-F238E27FC236}">
                    <a16:creationId xmlns:a16="http://schemas.microsoft.com/office/drawing/2014/main" id="{BDB31E0A-EB8C-4064-A425-1F74102112C0}"/>
                  </a:ext>
                </a:extLst>
              </p:cNvPr>
              <p:cNvSpPr txBox="1"/>
              <p:nvPr/>
            </p:nvSpPr>
            <p:spPr>
              <a:xfrm>
                <a:off x="4265168" y="4856908"/>
                <a:ext cx="136768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dirty="0">
                    <a:solidFill>
                      <a:srgbClr val="FF0000"/>
                    </a:solidFill>
                  </a:rPr>
                  <a:t>#inliner = 20</a:t>
                </a:r>
              </a:p>
            </p:txBody>
          </p:sp>
        </p:grpSp>
        <p:cxnSp>
          <p:nvCxnSpPr>
            <p:cNvPr id="121" name="直線接點 120">
              <a:extLst>
                <a:ext uri="{FF2B5EF4-FFF2-40B4-BE49-F238E27FC236}">
                  <a16:creationId xmlns:a16="http://schemas.microsoft.com/office/drawing/2014/main" id="{0356E71D-245C-4A65-9749-D17E79E219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46915" y="2038690"/>
              <a:ext cx="1393714" cy="3057482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線接點 123">
              <a:extLst>
                <a:ext uri="{FF2B5EF4-FFF2-40B4-BE49-F238E27FC236}">
                  <a16:creationId xmlns:a16="http://schemas.microsoft.com/office/drawing/2014/main" id="{F0B82A1A-DD93-4B09-BA41-C2D5EEC190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9349" y="1767074"/>
              <a:ext cx="1393714" cy="3057482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文字方塊 127">
            <a:extLst>
              <a:ext uri="{FF2B5EF4-FFF2-40B4-BE49-F238E27FC236}">
                <a16:creationId xmlns:a16="http://schemas.microsoft.com/office/drawing/2014/main" id="{B52087BA-98B9-4E6D-BDF0-6C3931C6B6FB}"/>
              </a:ext>
            </a:extLst>
          </p:cNvPr>
          <p:cNvSpPr txBox="1"/>
          <p:nvPr/>
        </p:nvSpPr>
        <p:spPr>
          <a:xfrm>
            <a:off x="9909083" y="1639471"/>
            <a:ext cx="7922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N = 30</a:t>
            </a:r>
          </a:p>
        </p:txBody>
      </p:sp>
    </p:spTree>
    <p:extLst>
      <p:ext uri="{BB962C8B-B14F-4D97-AF65-F5344CB8AC3E}">
        <p14:creationId xmlns:p14="http://schemas.microsoft.com/office/powerpoint/2010/main" val="282473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96" grpId="0"/>
      <p:bldP spid="9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>
            <a:extLst>
              <a:ext uri="{FF2B5EF4-FFF2-40B4-BE49-F238E27FC236}">
                <a16:creationId xmlns:a16="http://schemas.microsoft.com/office/drawing/2014/main" id="{AA2A283E-82C4-474F-B6C9-09D974FA8A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" r="50697" b="16409"/>
          <a:stretch/>
        </p:blipFill>
        <p:spPr bwMode="auto">
          <a:xfrm>
            <a:off x="4930512" y="1586356"/>
            <a:ext cx="3998260" cy="368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4">
            <a:extLst>
              <a:ext uri="{FF2B5EF4-FFF2-40B4-BE49-F238E27FC236}">
                <a16:creationId xmlns:a16="http://schemas.microsoft.com/office/drawing/2014/main" id="{78558BE0-5695-4F93-AAA6-56D62BD4BD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0" t="13713" r="29225" b="27487"/>
          <a:stretch/>
        </p:blipFill>
        <p:spPr bwMode="auto">
          <a:xfrm>
            <a:off x="198904" y="1104879"/>
            <a:ext cx="3871072" cy="284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7CF55765-BB86-4C7F-ACFA-3CBE3E29228E}"/>
              </a:ext>
            </a:extLst>
          </p:cNvPr>
          <p:cNvSpPr txBox="1">
            <a:spLocks/>
          </p:cNvSpPr>
          <p:nvPr/>
        </p:nvSpPr>
        <p:spPr>
          <a:xfrm>
            <a:off x="360000" y="252000"/>
            <a:ext cx="2401129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/>
              <a:t>RANSAC :</a:t>
            </a:r>
            <a:endParaRPr lang="zh-TW" altLang="en-US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C480F405-8A9E-49EE-80C7-273A0F62109C}"/>
                  </a:ext>
                </a:extLst>
              </p14:cNvPr>
              <p14:cNvContentPartPr/>
              <p14:nvPr/>
            </p14:nvContentPartPr>
            <p14:xfrm>
              <a:off x="6556772" y="3777212"/>
              <a:ext cx="84600" cy="81720"/>
            </p14:xfrm>
          </p:contentPart>
        </mc:Choice>
        <mc:Fallback xmlns=""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C480F405-8A9E-49EE-80C7-273A0F62109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47772" y="3768212"/>
                <a:ext cx="10224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312CB2F4-6072-48BB-A296-1E8F74BE39FF}"/>
                  </a:ext>
                </a:extLst>
              </p14:cNvPr>
              <p14:cNvContentPartPr/>
              <p14:nvPr/>
            </p14:nvContentPartPr>
            <p14:xfrm>
              <a:off x="7049972" y="2774972"/>
              <a:ext cx="64440" cy="92880"/>
            </p14:xfrm>
          </p:contentPart>
        </mc:Choice>
        <mc:Fallback xmlns=""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312CB2F4-6072-48BB-A296-1E8F74BE39F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41332" y="2766332"/>
                <a:ext cx="82080" cy="110520"/>
              </a:xfrm>
              <a:prstGeom prst="rect">
                <a:avLst/>
              </a:prstGeom>
            </p:spPr>
          </p:pic>
        </mc:Fallback>
      </mc:AlternateContent>
      <p:sp>
        <p:nvSpPr>
          <p:cNvPr id="57" name="文字方塊 56">
            <a:extLst>
              <a:ext uri="{FF2B5EF4-FFF2-40B4-BE49-F238E27FC236}">
                <a16:creationId xmlns:a16="http://schemas.microsoft.com/office/drawing/2014/main" id="{5EB4277B-F99C-4132-A3B0-987500C401AD}"/>
              </a:ext>
            </a:extLst>
          </p:cNvPr>
          <p:cNvSpPr txBox="1"/>
          <p:nvPr/>
        </p:nvSpPr>
        <p:spPr>
          <a:xfrm>
            <a:off x="3892599" y="495602"/>
            <a:ext cx="103791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b="1" dirty="0"/>
              <a:t>1. </a:t>
            </a:r>
            <a:r>
              <a:rPr lang="en-US" altLang="zh-TW" b="1" dirty="0">
                <a:solidFill>
                  <a:srgbClr val="FF0000"/>
                </a:solidFill>
              </a:rPr>
              <a:t>subset</a:t>
            </a:r>
          </a:p>
        </p:txBody>
      </p: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04AD9950-FF25-4BD8-898C-0BE66F3447AB}"/>
              </a:ext>
            </a:extLst>
          </p:cNvPr>
          <p:cNvCxnSpPr/>
          <p:nvPr/>
        </p:nvCxnSpPr>
        <p:spPr>
          <a:xfrm flipH="1">
            <a:off x="6099944" y="1910042"/>
            <a:ext cx="1380565" cy="3021106"/>
          </a:xfrm>
          <a:prstGeom prst="line">
            <a:avLst/>
          </a:prstGeom>
          <a:ln w="28575">
            <a:solidFill>
              <a:srgbClr val="9AC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9D8CC62A-81D5-4FC9-A8DF-0B692C4A5F1D}"/>
              </a:ext>
            </a:extLst>
          </p:cNvPr>
          <p:cNvSpPr txBox="1"/>
          <p:nvPr/>
        </p:nvSpPr>
        <p:spPr>
          <a:xfrm>
            <a:off x="5074567" y="495602"/>
            <a:ext cx="102143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b="1" dirty="0"/>
              <a:t>2. </a:t>
            </a:r>
            <a:r>
              <a:rPr lang="en-US" altLang="zh-TW" b="1" dirty="0">
                <a:solidFill>
                  <a:srgbClr val="FF0000"/>
                </a:solidFill>
              </a:rPr>
              <a:t>model</a:t>
            </a:r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F0132758-73ED-44EB-AC28-A84FF592E178}"/>
              </a:ext>
            </a:extLst>
          </p:cNvPr>
          <p:cNvCxnSpPr>
            <a:cxnSpLocks/>
          </p:cNvCxnSpPr>
          <p:nvPr/>
        </p:nvCxnSpPr>
        <p:spPr>
          <a:xfrm flipH="1">
            <a:off x="6546915" y="2038690"/>
            <a:ext cx="1393714" cy="305748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C720B93A-A401-4531-931F-3DDBC23A1416}"/>
              </a:ext>
            </a:extLst>
          </p:cNvPr>
          <p:cNvCxnSpPr>
            <a:cxnSpLocks/>
          </p:cNvCxnSpPr>
          <p:nvPr/>
        </p:nvCxnSpPr>
        <p:spPr>
          <a:xfrm flipH="1">
            <a:off x="5649349" y="1767074"/>
            <a:ext cx="1393714" cy="305748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61C634CC-FAD0-4E3A-AF12-2D9C2B53BB1C}"/>
              </a:ext>
            </a:extLst>
          </p:cNvPr>
          <p:cNvSpPr txBox="1"/>
          <p:nvPr/>
        </p:nvSpPr>
        <p:spPr>
          <a:xfrm>
            <a:off x="6178526" y="495602"/>
            <a:ext cx="303790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b="1" dirty="0"/>
              <a:t>3. </a:t>
            </a:r>
            <a:r>
              <a:rPr lang="en-US" altLang="zh-TW" b="1" dirty="0">
                <a:solidFill>
                  <a:srgbClr val="FF0000"/>
                </a:solidFill>
              </a:rPr>
              <a:t>Threshold</a:t>
            </a:r>
            <a:r>
              <a:rPr lang="en-US" altLang="zh-TW" b="1" dirty="0"/>
              <a:t> to calculate inlier</a:t>
            </a: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FCD512EC-07A5-4705-9536-EC6DEA26872E}"/>
              </a:ext>
            </a:extLst>
          </p:cNvPr>
          <p:cNvSpPr txBox="1"/>
          <p:nvPr/>
        </p:nvSpPr>
        <p:spPr>
          <a:xfrm>
            <a:off x="6178526" y="888400"/>
            <a:ext cx="344019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b="1" dirty="0"/>
              <a:t>4. </a:t>
            </a:r>
            <a:r>
              <a:rPr lang="en-US" altLang="zh-TW" b="1" dirty="0">
                <a:solidFill>
                  <a:srgbClr val="FF0000"/>
                </a:solidFill>
              </a:rPr>
              <a:t>Confidence</a:t>
            </a:r>
            <a:r>
              <a:rPr lang="en-US" altLang="zh-TW" b="1" dirty="0"/>
              <a:t> to tell when to stop</a:t>
            </a:r>
          </a:p>
        </p:txBody>
      </p:sp>
      <p:pic>
        <p:nvPicPr>
          <p:cNvPr id="66" name="Picture 14">
            <a:extLst>
              <a:ext uri="{FF2B5EF4-FFF2-40B4-BE49-F238E27FC236}">
                <a16:creationId xmlns:a16="http://schemas.microsoft.com/office/drawing/2014/main" id="{C5ABEFDD-145C-4FE7-A22D-DBA20680EE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0" t="13713" r="29225" b="27487"/>
          <a:stretch/>
        </p:blipFill>
        <p:spPr bwMode="auto">
          <a:xfrm>
            <a:off x="205812" y="1104879"/>
            <a:ext cx="5930087" cy="435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矩形 66">
            <a:extLst>
              <a:ext uri="{FF2B5EF4-FFF2-40B4-BE49-F238E27FC236}">
                <a16:creationId xmlns:a16="http://schemas.microsoft.com/office/drawing/2014/main" id="{609C5624-81FE-4973-B245-A0810A43606C}"/>
              </a:ext>
            </a:extLst>
          </p:cNvPr>
          <p:cNvSpPr/>
          <p:nvPr/>
        </p:nvSpPr>
        <p:spPr>
          <a:xfrm>
            <a:off x="1817074" y="2562131"/>
            <a:ext cx="1749991" cy="5069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5BD2D349-6949-47ED-A8F6-EE27D11B0AE2}"/>
              </a:ext>
            </a:extLst>
          </p:cNvPr>
          <p:cNvSpPr/>
          <p:nvPr/>
        </p:nvSpPr>
        <p:spPr>
          <a:xfrm>
            <a:off x="1817073" y="3621385"/>
            <a:ext cx="1749991" cy="4404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2914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1" grpId="0"/>
      <p:bldP spid="64" grpId="0"/>
      <p:bldP spid="65" grpId="0"/>
      <p:bldP spid="67" grpId="0" animBg="1"/>
      <p:bldP spid="67" grpId="1" animBg="1"/>
      <p:bldP spid="69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2297</TotalTime>
  <Words>508</Words>
  <Application>Microsoft Office PowerPoint</Application>
  <PresentationFormat>寬螢幕</PresentationFormat>
  <Paragraphs>105</Paragraphs>
  <Slides>31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Office 佈景主題</vt:lpstr>
      <vt:lpstr>Motion Estimation</vt:lpstr>
      <vt:lpstr>PowerPoint 簡報</vt:lpstr>
      <vt:lpstr>What we have: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pnp、Ransac</dc:title>
  <dc:creator>David King</dc:creator>
  <cp:lastModifiedBy>David King</cp:lastModifiedBy>
  <cp:revision>86</cp:revision>
  <dcterms:created xsi:type="dcterms:W3CDTF">2022-11-26T17:08:07Z</dcterms:created>
  <dcterms:modified xsi:type="dcterms:W3CDTF">2023-02-22T03:28:43Z</dcterms:modified>
</cp:coreProperties>
</file>